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Lst>
  <p:sldSz cy="5143500" cx="9144000"/>
  <p:notesSz cx="6858000" cy="9144000"/>
  <p:embeddedFontLst>
    <p:embeddedFont>
      <p:font typeface="Raleway"/>
      <p:regular r:id="rId79"/>
      <p:bold r:id="rId80"/>
      <p:italic r:id="rId81"/>
      <p:boldItalic r:id="rId82"/>
    </p:embeddedFont>
    <p:embeddedFont>
      <p:font typeface="Roboto"/>
      <p:regular r:id="rId83"/>
      <p:bold r:id="rId84"/>
      <p:italic r:id="rId85"/>
      <p:boldItalic r:id="rId8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84" Type="http://schemas.openxmlformats.org/officeDocument/2006/relationships/font" Target="fonts/Roboto-bold.fntdata"/><Relationship Id="rId83" Type="http://schemas.openxmlformats.org/officeDocument/2006/relationships/font" Target="fonts/Roboto-regular.fntdata"/><Relationship Id="rId42" Type="http://schemas.openxmlformats.org/officeDocument/2006/relationships/slide" Target="slides/slide37.xml"/><Relationship Id="rId86" Type="http://schemas.openxmlformats.org/officeDocument/2006/relationships/font" Target="fonts/Roboto-boldItalic.fntdata"/><Relationship Id="rId41" Type="http://schemas.openxmlformats.org/officeDocument/2006/relationships/slide" Target="slides/slide36.xml"/><Relationship Id="rId85" Type="http://schemas.openxmlformats.org/officeDocument/2006/relationships/font" Target="fonts/Roboto-italic.fntdata"/><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80" Type="http://schemas.openxmlformats.org/officeDocument/2006/relationships/font" Target="fonts/Raleway-bold.fntdata"/><Relationship Id="rId82" Type="http://schemas.openxmlformats.org/officeDocument/2006/relationships/font" Target="fonts/Raleway-boldItalic.fntdata"/><Relationship Id="rId81" Type="http://schemas.openxmlformats.org/officeDocument/2006/relationships/font" Target="fonts/Raleway-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31" Type="http://schemas.openxmlformats.org/officeDocument/2006/relationships/slide" Target="slides/slide26.xml"/><Relationship Id="rId75" Type="http://schemas.openxmlformats.org/officeDocument/2006/relationships/slide" Target="slides/slide70.xml"/><Relationship Id="rId30" Type="http://schemas.openxmlformats.org/officeDocument/2006/relationships/slide" Target="slides/slide25.xml"/><Relationship Id="rId74" Type="http://schemas.openxmlformats.org/officeDocument/2006/relationships/slide" Target="slides/slide69.xml"/><Relationship Id="rId33" Type="http://schemas.openxmlformats.org/officeDocument/2006/relationships/slide" Target="slides/slide28.xml"/><Relationship Id="rId77" Type="http://schemas.openxmlformats.org/officeDocument/2006/relationships/slide" Target="slides/slide72.xml"/><Relationship Id="rId32" Type="http://schemas.openxmlformats.org/officeDocument/2006/relationships/slide" Target="slides/slide27.xml"/><Relationship Id="rId76" Type="http://schemas.openxmlformats.org/officeDocument/2006/relationships/slide" Target="slides/slide71.xml"/><Relationship Id="rId35" Type="http://schemas.openxmlformats.org/officeDocument/2006/relationships/slide" Target="slides/slide30.xml"/><Relationship Id="rId79" Type="http://schemas.openxmlformats.org/officeDocument/2006/relationships/font" Target="fonts/Raleway-regular.fntdata"/><Relationship Id="rId34" Type="http://schemas.openxmlformats.org/officeDocument/2006/relationships/slide" Target="slides/slide29.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slide" Target="slides/slide61.xml"/><Relationship Id="rId21" Type="http://schemas.openxmlformats.org/officeDocument/2006/relationships/slide" Target="slides/slide16.xml"/><Relationship Id="rId65" Type="http://schemas.openxmlformats.org/officeDocument/2006/relationships/slide" Target="slides/slide60.xml"/><Relationship Id="rId24" Type="http://schemas.openxmlformats.org/officeDocument/2006/relationships/slide" Target="slides/slide19.xml"/><Relationship Id="rId68" Type="http://schemas.openxmlformats.org/officeDocument/2006/relationships/slide" Target="slides/slide63.xml"/><Relationship Id="rId23" Type="http://schemas.openxmlformats.org/officeDocument/2006/relationships/slide" Target="slides/slide18.xml"/><Relationship Id="rId67" Type="http://schemas.openxmlformats.org/officeDocument/2006/relationships/slide" Target="slides/slide62.xml"/><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slide" Target="slides/slide64.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 name="Shape 54"/>
        <p:cNvGrpSpPr/>
        <p:nvPr/>
      </p:nvGrpSpPr>
      <p:grpSpPr>
        <a:xfrm>
          <a:off x="0" y="0"/>
          <a:ext cx="0" cy="0"/>
          <a:chOff x="0" y="0"/>
          <a:chExt cx="0" cy="0"/>
        </a:xfrm>
      </p:grpSpPr>
      <p:sp>
        <p:nvSpPr>
          <p:cNvPr id="55" name="Google Shape;55;g5c311ea13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 name="Google Shape;56;g5c311ea13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2914ec25359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2914ec25359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2915373dc75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2915373dc75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2915373dc75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2915373dc75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2915373dc75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2915373dc75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2915373dc75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2915373dc75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2915373dc75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2915373dc75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2914ec25359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2914ec25359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2914ec25359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2914ec25359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2914ec25359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2914ec25359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501d1449f8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501d1449f8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51ca05bedf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51ca05bedf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28e095ff6f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28e095ff6f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28e095ff6f0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28e095ff6f0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28e095ff6f0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28e095ff6f0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28e095ff6f0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28e095ff6f0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28e095ff6f0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28e095ff6f0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28e095ff6f0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28e095ff6f0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28e095ff6f0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28e095ff6f0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295bac133ae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295bac133ae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295bac133ae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295bac133ae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295bac133ae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295bac133ae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295bac133ae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295bac133ae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295bac133ae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295bac133ae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295bac133ae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295bac133ae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295bac133ae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295bac133ae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295bac133ae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295bac133ae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295bac133ae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295bac133ae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295bac133ae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295bac133ae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2938ab1f542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2938ab1f542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295bac133a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295bac133a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295bac133ae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295bac133ae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5ad1ed308b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5ad1ed308b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295bac133ae_0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9" name="Google Shape;379;g295bac133ae_0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295bac133ae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295bac133ae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295bac133ae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7" name="Google Shape;397;g295bac133ae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295bac133ae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3" name="Google Shape;403;g295bac133ae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295bac133ae_0_1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295bac133ae_0_1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2938ab1f542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0" name="Google Shape;420;g2938ab1f542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g2938ab1f54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7" name="Google Shape;427;g2938ab1f54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g2938ab1f542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8" name="Google Shape;438;g2938ab1f542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g501d1449f8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5" name="Google Shape;445;g501d1449f8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g29b6b1b7e0d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3" name="Google Shape;453;g29b6b1b7e0d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2915373dc75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2915373dc75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g29b6b1b7e0d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0" name="Google Shape;460;g29b6b1b7e0d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g29b6b1b7e0d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7" name="Google Shape;467;g29b6b1b7e0d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g29b6b1b7e0d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4" name="Google Shape;474;g29b6b1b7e0d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g5ad1ed308b_1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1" name="Google Shape;481;g5ad1ed308b_1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g5ad1ed308b_1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9" name="Google Shape;489;g5ad1ed308b_1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g29af0d3d526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7" name="Google Shape;497;g29af0d3d526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 name="Shape 503"/>
        <p:cNvGrpSpPr/>
        <p:nvPr/>
      </p:nvGrpSpPr>
      <p:grpSpPr>
        <a:xfrm>
          <a:off x="0" y="0"/>
          <a:ext cx="0" cy="0"/>
          <a:chOff x="0" y="0"/>
          <a:chExt cx="0" cy="0"/>
        </a:xfrm>
      </p:grpSpPr>
      <p:sp>
        <p:nvSpPr>
          <p:cNvPr id="504" name="Google Shape;504;g29af0d3d526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5" name="Google Shape;505;g29af0d3d526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 name="Shape 510"/>
        <p:cNvGrpSpPr/>
        <p:nvPr/>
      </p:nvGrpSpPr>
      <p:grpSpPr>
        <a:xfrm>
          <a:off x="0" y="0"/>
          <a:ext cx="0" cy="0"/>
          <a:chOff x="0" y="0"/>
          <a:chExt cx="0" cy="0"/>
        </a:xfrm>
      </p:grpSpPr>
      <p:sp>
        <p:nvSpPr>
          <p:cNvPr id="511" name="Google Shape;511;g29af0d3d526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2" name="Google Shape;512;g29af0d3d526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 name="Shape 518"/>
        <p:cNvGrpSpPr/>
        <p:nvPr/>
      </p:nvGrpSpPr>
      <p:grpSpPr>
        <a:xfrm>
          <a:off x="0" y="0"/>
          <a:ext cx="0" cy="0"/>
          <a:chOff x="0" y="0"/>
          <a:chExt cx="0" cy="0"/>
        </a:xfrm>
      </p:grpSpPr>
      <p:sp>
        <p:nvSpPr>
          <p:cNvPr id="519" name="Google Shape;519;g29af0d3d526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0" name="Google Shape;520;g29af0d3d526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 name="Shape 525"/>
        <p:cNvGrpSpPr/>
        <p:nvPr/>
      </p:nvGrpSpPr>
      <p:grpSpPr>
        <a:xfrm>
          <a:off x="0" y="0"/>
          <a:ext cx="0" cy="0"/>
          <a:chOff x="0" y="0"/>
          <a:chExt cx="0" cy="0"/>
        </a:xfrm>
      </p:grpSpPr>
      <p:sp>
        <p:nvSpPr>
          <p:cNvPr id="526" name="Google Shape;526;g29af0d3d526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7" name="Google Shape;527;g29af0d3d526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2915373dc75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2915373dc75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3" name="Shape 533"/>
        <p:cNvGrpSpPr/>
        <p:nvPr/>
      </p:nvGrpSpPr>
      <p:grpSpPr>
        <a:xfrm>
          <a:off x="0" y="0"/>
          <a:ext cx="0" cy="0"/>
          <a:chOff x="0" y="0"/>
          <a:chExt cx="0" cy="0"/>
        </a:xfrm>
      </p:grpSpPr>
      <p:sp>
        <p:nvSpPr>
          <p:cNvPr id="534" name="Google Shape;534;g29af0d3d526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5" name="Google Shape;535;g29af0d3d526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 name="Shape 541"/>
        <p:cNvGrpSpPr/>
        <p:nvPr/>
      </p:nvGrpSpPr>
      <p:grpSpPr>
        <a:xfrm>
          <a:off x="0" y="0"/>
          <a:ext cx="0" cy="0"/>
          <a:chOff x="0" y="0"/>
          <a:chExt cx="0" cy="0"/>
        </a:xfrm>
      </p:grpSpPr>
      <p:sp>
        <p:nvSpPr>
          <p:cNvPr id="542" name="Google Shape;542;g29af0d3d526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3" name="Google Shape;543;g29af0d3d526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0" name="Shape 550"/>
        <p:cNvGrpSpPr/>
        <p:nvPr/>
      </p:nvGrpSpPr>
      <p:grpSpPr>
        <a:xfrm>
          <a:off x="0" y="0"/>
          <a:ext cx="0" cy="0"/>
          <a:chOff x="0" y="0"/>
          <a:chExt cx="0" cy="0"/>
        </a:xfrm>
      </p:grpSpPr>
      <p:sp>
        <p:nvSpPr>
          <p:cNvPr id="551" name="Google Shape;551;g29af0d3d526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2" name="Google Shape;552;g29af0d3d526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8" name="Shape 558"/>
        <p:cNvGrpSpPr/>
        <p:nvPr/>
      </p:nvGrpSpPr>
      <p:grpSpPr>
        <a:xfrm>
          <a:off x="0" y="0"/>
          <a:ext cx="0" cy="0"/>
          <a:chOff x="0" y="0"/>
          <a:chExt cx="0" cy="0"/>
        </a:xfrm>
      </p:grpSpPr>
      <p:sp>
        <p:nvSpPr>
          <p:cNvPr id="559" name="Google Shape;559;g29af0d3d526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0" name="Google Shape;560;g29af0d3d526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6" name="Shape 566"/>
        <p:cNvGrpSpPr/>
        <p:nvPr/>
      </p:nvGrpSpPr>
      <p:grpSpPr>
        <a:xfrm>
          <a:off x="0" y="0"/>
          <a:ext cx="0" cy="0"/>
          <a:chOff x="0" y="0"/>
          <a:chExt cx="0" cy="0"/>
        </a:xfrm>
      </p:grpSpPr>
      <p:sp>
        <p:nvSpPr>
          <p:cNvPr id="567" name="Google Shape;567;g29af0d3d526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8" name="Google Shape;568;g29af0d3d526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 name="Shape 574"/>
        <p:cNvGrpSpPr/>
        <p:nvPr/>
      </p:nvGrpSpPr>
      <p:grpSpPr>
        <a:xfrm>
          <a:off x="0" y="0"/>
          <a:ext cx="0" cy="0"/>
          <a:chOff x="0" y="0"/>
          <a:chExt cx="0" cy="0"/>
        </a:xfrm>
      </p:grpSpPr>
      <p:sp>
        <p:nvSpPr>
          <p:cNvPr id="575" name="Google Shape;575;g29af0d3d526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6" name="Google Shape;576;g29af0d3d526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2" name="Shape 582"/>
        <p:cNvGrpSpPr/>
        <p:nvPr/>
      </p:nvGrpSpPr>
      <p:grpSpPr>
        <a:xfrm>
          <a:off x="0" y="0"/>
          <a:ext cx="0" cy="0"/>
          <a:chOff x="0" y="0"/>
          <a:chExt cx="0" cy="0"/>
        </a:xfrm>
      </p:grpSpPr>
      <p:sp>
        <p:nvSpPr>
          <p:cNvPr id="583" name="Google Shape;583;g29b5e9e3f7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4" name="Google Shape;584;g29b5e9e3f7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9" name="Shape 589"/>
        <p:cNvGrpSpPr/>
        <p:nvPr/>
      </p:nvGrpSpPr>
      <p:grpSpPr>
        <a:xfrm>
          <a:off x="0" y="0"/>
          <a:ext cx="0" cy="0"/>
          <a:chOff x="0" y="0"/>
          <a:chExt cx="0" cy="0"/>
        </a:xfrm>
      </p:grpSpPr>
      <p:sp>
        <p:nvSpPr>
          <p:cNvPr id="590" name="Google Shape;590;g29af0d3d526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1" name="Google Shape;591;g29af0d3d526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6" name="Shape 596"/>
        <p:cNvGrpSpPr/>
        <p:nvPr/>
      </p:nvGrpSpPr>
      <p:grpSpPr>
        <a:xfrm>
          <a:off x="0" y="0"/>
          <a:ext cx="0" cy="0"/>
          <a:chOff x="0" y="0"/>
          <a:chExt cx="0" cy="0"/>
        </a:xfrm>
      </p:grpSpPr>
      <p:sp>
        <p:nvSpPr>
          <p:cNvPr id="597" name="Google Shape;597;g29af0d3d526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8" name="Google Shape;598;g29af0d3d526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3" name="Shape 603"/>
        <p:cNvGrpSpPr/>
        <p:nvPr/>
      </p:nvGrpSpPr>
      <p:grpSpPr>
        <a:xfrm>
          <a:off x="0" y="0"/>
          <a:ext cx="0" cy="0"/>
          <a:chOff x="0" y="0"/>
          <a:chExt cx="0" cy="0"/>
        </a:xfrm>
      </p:grpSpPr>
      <p:sp>
        <p:nvSpPr>
          <p:cNvPr id="604" name="Google Shape;604;g29af0d3d526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5" name="Google Shape;605;g29af0d3d526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2915373dc75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2915373dc75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1" name="Shape 611"/>
        <p:cNvGrpSpPr/>
        <p:nvPr/>
      </p:nvGrpSpPr>
      <p:grpSpPr>
        <a:xfrm>
          <a:off x="0" y="0"/>
          <a:ext cx="0" cy="0"/>
          <a:chOff x="0" y="0"/>
          <a:chExt cx="0" cy="0"/>
        </a:xfrm>
      </p:grpSpPr>
      <p:sp>
        <p:nvSpPr>
          <p:cNvPr id="612" name="Google Shape;612;g29af0d3d526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3" name="Google Shape;613;g29af0d3d526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8" name="Shape 618"/>
        <p:cNvGrpSpPr/>
        <p:nvPr/>
      </p:nvGrpSpPr>
      <p:grpSpPr>
        <a:xfrm>
          <a:off x="0" y="0"/>
          <a:ext cx="0" cy="0"/>
          <a:chOff x="0" y="0"/>
          <a:chExt cx="0" cy="0"/>
        </a:xfrm>
      </p:grpSpPr>
      <p:sp>
        <p:nvSpPr>
          <p:cNvPr id="619" name="Google Shape;619;g29af0d3d526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0" name="Google Shape;620;g29af0d3d526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6" name="Shape 626"/>
        <p:cNvGrpSpPr/>
        <p:nvPr/>
      </p:nvGrpSpPr>
      <p:grpSpPr>
        <a:xfrm>
          <a:off x="0" y="0"/>
          <a:ext cx="0" cy="0"/>
          <a:chOff x="0" y="0"/>
          <a:chExt cx="0" cy="0"/>
        </a:xfrm>
      </p:grpSpPr>
      <p:sp>
        <p:nvSpPr>
          <p:cNvPr id="627" name="Google Shape;627;g29af0d3d526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8" name="Google Shape;628;g29af0d3d526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3" name="Shape 633"/>
        <p:cNvGrpSpPr/>
        <p:nvPr/>
      </p:nvGrpSpPr>
      <p:grpSpPr>
        <a:xfrm>
          <a:off x="0" y="0"/>
          <a:ext cx="0" cy="0"/>
          <a:chOff x="0" y="0"/>
          <a:chExt cx="0" cy="0"/>
        </a:xfrm>
      </p:grpSpPr>
      <p:sp>
        <p:nvSpPr>
          <p:cNvPr id="634" name="Google Shape;634;g2618c90a26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5" name="Google Shape;635;g2618c90a26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2914ec25359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2914ec25359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2914ec25359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2914ec25359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80700" y="2651100"/>
            <a:ext cx="8982600" cy="2411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txBox="1"/>
          <p:nvPr>
            <p:ph type="ctrTitle"/>
          </p:nvPr>
        </p:nvSpPr>
        <p:spPr>
          <a:xfrm>
            <a:off x="485875" y="264475"/>
            <a:ext cx="8183700" cy="1473600"/>
          </a:xfrm>
          <a:prstGeom prst="rect">
            <a:avLst/>
          </a:prstGeom>
        </p:spPr>
        <p:txBody>
          <a:bodyPr anchorCtr="0" anchor="b"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2" name="Google Shape;12;p2"/>
          <p:cNvSpPr txBox="1"/>
          <p:nvPr>
            <p:ph idx="1" type="subTitle"/>
          </p:nvPr>
        </p:nvSpPr>
        <p:spPr>
          <a:xfrm>
            <a:off x="485875" y="1738075"/>
            <a:ext cx="8183700" cy="861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2400"/>
              <a:buNone/>
              <a:defRPr sz="2400"/>
            </a:lvl1pPr>
            <a:lvl2pPr lvl="1">
              <a:lnSpc>
                <a:spcPct val="100000"/>
              </a:lnSpc>
              <a:spcBef>
                <a:spcPts val="0"/>
              </a:spcBef>
              <a:spcAft>
                <a:spcPts val="0"/>
              </a:spcAft>
              <a:buSzPts val="2400"/>
              <a:buNone/>
              <a:defRPr sz="2400"/>
            </a:lvl2pPr>
            <a:lvl3pPr lvl="2">
              <a:lnSpc>
                <a:spcPct val="100000"/>
              </a:lnSpc>
              <a:spcBef>
                <a:spcPts val="0"/>
              </a:spcBef>
              <a:spcAft>
                <a:spcPts val="0"/>
              </a:spcAft>
              <a:buSzPts val="2400"/>
              <a:buNone/>
              <a:defRPr sz="2400"/>
            </a:lvl3pPr>
            <a:lvl4pPr lvl="3">
              <a:lnSpc>
                <a:spcPct val="100000"/>
              </a:lnSpc>
              <a:spcBef>
                <a:spcPts val="0"/>
              </a:spcBef>
              <a:spcAft>
                <a:spcPts val="0"/>
              </a:spcAft>
              <a:buSzPts val="2400"/>
              <a:buNone/>
              <a:defRPr sz="2400"/>
            </a:lvl4pPr>
            <a:lvl5pPr lvl="4">
              <a:lnSpc>
                <a:spcPct val="100000"/>
              </a:lnSpc>
              <a:spcBef>
                <a:spcPts val="0"/>
              </a:spcBef>
              <a:spcAft>
                <a:spcPts val="0"/>
              </a:spcAft>
              <a:buSzPts val="2400"/>
              <a:buNone/>
              <a:defRPr sz="2400"/>
            </a:lvl5pPr>
            <a:lvl6pPr lvl="5">
              <a:lnSpc>
                <a:spcPct val="100000"/>
              </a:lnSpc>
              <a:spcBef>
                <a:spcPts val="0"/>
              </a:spcBef>
              <a:spcAft>
                <a:spcPts val="0"/>
              </a:spcAft>
              <a:buSzPts val="2400"/>
              <a:buNone/>
              <a:defRPr sz="2400"/>
            </a:lvl6pPr>
            <a:lvl7pPr lvl="6">
              <a:lnSpc>
                <a:spcPct val="100000"/>
              </a:lnSpc>
              <a:spcBef>
                <a:spcPts val="0"/>
              </a:spcBef>
              <a:spcAft>
                <a:spcPts val="0"/>
              </a:spcAft>
              <a:buSzPts val="2400"/>
              <a:buNone/>
              <a:defRPr sz="2400"/>
            </a:lvl7pPr>
            <a:lvl8pPr lvl="7">
              <a:lnSpc>
                <a:spcPct val="100000"/>
              </a:lnSpc>
              <a:spcBef>
                <a:spcPts val="0"/>
              </a:spcBef>
              <a:spcAft>
                <a:spcPts val="0"/>
              </a:spcAft>
              <a:buSzPts val="2400"/>
              <a:buNone/>
              <a:defRPr sz="2400"/>
            </a:lvl8pPr>
            <a:lvl9pPr lvl="8">
              <a:lnSpc>
                <a:spcPct val="100000"/>
              </a:lnSpc>
              <a:spcBef>
                <a:spcPts val="0"/>
              </a:spcBef>
              <a:spcAft>
                <a:spcPts val="0"/>
              </a:spcAft>
              <a:buSzPts val="2400"/>
              <a:buNone/>
              <a:defRPr sz="2400"/>
            </a:lvl9pPr>
          </a:lstStyle>
          <a:p/>
        </p:txBody>
      </p:sp>
      <p:sp>
        <p:nvSpPr>
          <p:cNvPr id="13" name="Google Shape;13;p2"/>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7" name="Shape 47"/>
        <p:cNvGrpSpPr/>
        <p:nvPr/>
      </p:nvGrpSpPr>
      <p:grpSpPr>
        <a:xfrm>
          <a:off x="0" y="0"/>
          <a:ext cx="0" cy="0"/>
          <a:chOff x="0" y="0"/>
          <a:chExt cx="0" cy="0"/>
        </a:xfrm>
      </p:grpSpPr>
      <p:sp>
        <p:nvSpPr>
          <p:cNvPr id="48" name="Google Shape;48;p11"/>
          <p:cNvSpPr/>
          <p:nvPr/>
        </p:nvSpPr>
        <p:spPr>
          <a:xfrm>
            <a:off x="80700" y="2651100"/>
            <a:ext cx="8982600" cy="2411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11"/>
          <p:cNvSpPr txBox="1"/>
          <p:nvPr>
            <p:ph hasCustomPrompt="1" type="title"/>
          </p:nvPr>
        </p:nvSpPr>
        <p:spPr>
          <a:xfrm>
            <a:off x="311700" y="743001"/>
            <a:ext cx="8520600" cy="20064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Font typeface="Source Sans Pro"/>
              <a:buNone/>
              <a:defRPr sz="12000">
                <a:latin typeface="Source Sans Pro"/>
                <a:ea typeface="Source Sans Pro"/>
                <a:cs typeface="Source Sans Pro"/>
                <a:sym typeface="Source Sans Pro"/>
              </a:defRPr>
            </a:lvl1pPr>
            <a:lvl2pPr lvl="1" algn="ctr">
              <a:spcBef>
                <a:spcPts val="0"/>
              </a:spcBef>
              <a:spcAft>
                <a:spcPts val="0"/>
              </a:spcAft>
              <a:buSzPts val="12000"/>
              <a:buFont typeface="Source Sans Pro"/>
              <a:buNone/>
              <a:defRPr sz="12000">
                <a:latin typeface="Source Sans Pro"/>
                <a:ea typeface="Source Sans Pro"/>
                <a:cs typeface="Source Sans Pro"/>
                <a:sym typeface="Source Sans Pro"/>
              </a:defRPr>
            </a:lvl2pPr>
            <a:lvl3pPr lvl="2" algn="ctr">
              <a:spcBef>
                <a:spcPts val="0"/>
              </a:spcBef>
              <a:spcAft>
                <a:spcPts val="0"/>
              </a:spcAft>
              <a:buSzPts val="12000"/>
              <a:buFont typeface="Source Sans Pro"/>
              <a:buNone/>
              <a:defRPr sz="12000">
                <a:latin typeface="Source Sans Pro"/>
                <a:ea typeface="Source Sans Pro"/>
                <a:cs typeface="Source Sans Pro"/>
                <a:sym typeface="Source Sans Pro"/>
              </a:defRPr>
            </a:lvl3pPr>
            <a:lvl4pPr lvl="3" algn="ctr">
              <a:spcBef>
                <a:spcPts val="0"/>
              </a:spcBef>
              <a:spcAft>
                <a:spcPts val="0"/>
              </a:spcAft>
              <a:buSzPts val="12000"/>
              <a:buFont typeface="Source Sans Pro"/>
              <a:buNone/>
              <a:defRPr sz="12000">
                <a:latin typeface="Source Sans Pro"/>
                <a:ea typeface="Source Sans Pro"/>
                <a:cs typeface="Source Sans Pro"/>
                <a:sym typeface="Source Sans Pro"/>
              </a:defRPr>
            </a:lvl4pPr>
            <a:lvl5pPr lvl="4" algn="ctr">
              <a:spcBef>
                <a:spcPts val="0"/>
              </a:spcBef>
              <a:spcAft>
                <a:spcPts val="0"/>
              </a:spcAft>
              <a:buSzPts val="12000"/>
              <a:buFont typeface="Source Sans Pro"/>
              <a:buNone/>
              <a:defRPr sz="12000">
                <a:latin typeface="Source Sans Pro"/>
                <a:ea typeface="Source Sans Pro"/>
                <a:cs typeface="Source Sans Pro"/>
                <a:sym typeface="Source Sans Pro"/>
              </a:defRPr>
            </a:lvl5pPr>
            <a:lvl6pPr lvl="5" algn="ctr">
              <a:spcBef>
                <a:spcPts val="0"/>
              </a:spcBef>
              <a:spcAft>
                <a:spcPts val="0"/>
              </a:spcAft>
              <a:buSzPts val="12000"/>
              <a:buFont typeface="Source Sans Pro"/>
              <a:buNone/>
              <a:defRPr sz="12000">
                <a:latin typeface="Source Sans Pro"/>
                <a:ea typeface="Source Sans Pro"/>
                <a:cs typeface="Source Sans Pro"/>
                <a:sym typeface="Source Sans Pro"/>
              </a:defRPr>
            </a:lvl6pPr>
            <a:lvl7pPr lvl="6" algn="ctr">
              <a:spcBef>
                <a:spcPts val="0"/>
              </a:spcBef>
              <a:spcAft>
                <a:spcPts val="0"/>
              </a:spcAft>
              <a:buSzPts val="12000"/>
              <a:buFont typeface="Source Sans Pro"/>
              <a:buNone/>
              <a:defRPr sz="12000">
                <a:latin typeface="Source Sans Pro"/>
                <a:ea typeface="Source Sans Pro"/>
                <a:cs typeface="Source Sans Pro"/>
                <a:sym typeface="Source Sans Pro"/>
              </a:defRPr>
            </a:lvl7pPr>
            <a:lvl8pPr lvl="7" algn="ctr">
              <a:spcBef>
                <a:spcPts val="0"/>
              </a:spcBef>
              <a:spcAft>
                <a:spcPts val="0"/>
              </a:spcAft>
              <a:buSzPts val="12000"/>
              <a:buFont typeface="Source Sans Pro"/>
              <a:buNone/>
              <a:defRPr sz="12000">
                <a:latin typeface="Source Sans Pro"/>
                <a:ea typeface="Source Sans Pro"/>
                <a:cs typeface="Source Sans Pro"/>
                <a:sym typeface="Source Sans Pro"/>
              </a:defRPr>
            </a:lvl8pPr>
            <a:lvl9pPr lvl="8" algn="ctr">
              <a:spcBef>
                <a:spcPts val="0"/>
              </a:spcBef>
              <a:spcAft>
                <a:spcPts val="0"/>
              </a:spcAft>
              <a:buSzPts val="12000"/>
              <a:buFont typeface="Source Sans Pro"/>
              <a:buNone/>
              <a:defRPr sz="12000">
                <a:latin typeface="Source Sans Pro"/>
                <a:ea typeface="Source Sans Pro"/>
                <a:cs typeface="Source Sans Pro"/>
                <a:sym typeface="Source Sans Pro"/>
              </a:defRPr>
            </a:lvl9pPr>
          </a:lstStyle>
          <a:p>
            <a:r>
              <a:t>xx%</a:t>
            </a:r>
          </a:p>
        </p:txBody>
      </p:sp>
      <p:sp>
        <p:nvSpPr>
          <p:cNvPr id="50" name="Google Shape;50;p11"/>
          <p:cNvSpPr txBox="1"/>
          <p:nvPr>
            <p:ph idx="1" type="body"/>
          </p:nvPr>
        </p:nvSpPr>
        <p:spPr>
          <a:xfrm>
            <a:off x="311700" y="2845182"/>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Clr>
                <a:schemeClr val="lt1"/>
              </a:buClr>
              <a:buSzPts val="1800"/>
              <a:buChar char="●"/>
              <a:defRPr>
                <a:solidFill>
                  <a:schemeClr val="lt1"/>
                </a:solidFill>
              </a:defRPr>
            </a:lvl1pPr>
            <a:lvl2pPr indent="-317500" lvl="1" marL="914400" algn="ctr">
              <a:spcBef>
                <a:spcPts val="0"/>
              </a:spcBef>
              <a:spcAft>
                <a:spcPts val="0"/>
              </a:spcAft>
              <a:buClr>
                <a:schemeClr val="lt1"/>
              </a:buClr>
              <a:buSzPts val="1400"/>
              <a:buChar char="○"/>
              <a:defRPr>
                <a:solidFill>
                  <a:schemeClr val="lt1"/>
                </a:solidFill>
              </a:defRPr>
            </a:lvl2pPr>
            <a:lvl3pPr indent="-317500" lvl="2" marL="1371600" algn="ctr">
              <a:spcBef>
                <a:spcPts val="0"/>
              </a:spcBef>
              <a:spcAft>
                <a:spcPts val="0"/>
              </a:spcAft>
              <a:buClr>
                <a:schemeClr val="lt1"/>
              </a:buClr>
              <a:buSzPts val="1400"/>
              <a:buChar char="■"/>
              <a:defRPr>
                <a:solidFill>
                  <a:schemeClr val="lt1"/>
                </a:solidFill>
              </a:defRPr>
            </a:lvl3pPr>
            <a:lvl4pPr indent="-317500" lvl="3" marL="1828800" algn="ctr">
              <a:spcBef>
                <a:spcPts val="0"/>
              </a:spcBef>
              <a:spcAft>
                <a:spcPts val="0"/>
              </a:spcAft>
              <a:buClr>
                <a:schemeClr val="lt1"/>
              </a:buClr>
              <a:buSzPts val="1400"/>
              <a:buChar char="●"/>
              <a:defRPr>
                <a:solidFill>
                  <a:schemeClr val="lt1"/>
                </a:solidFill>
              </a:defRPr>
            </a:lvl4pPr>
            <a:lvl5pPr indent="-317500" lvl="4" marL="2286000" algn="ctr">
              <a:spcBef>
                <a:spcPts val="0"/>
              </a:spcBef>
              <a:spcAft>
                <a:spcPts val="0"/>
              </a:spcAft>
              <a:buClr>
                <a:schemeClr val="lt1"/>
              </a:buClr>
              <a:buSzPts val="1400"/>
              <a:buChar char="○"/>
              <a:defRPr>
                <a:solidFill>
                  <a:schemeClr val="lt1"/>
                </a:solidFill>
              </a:defRPr>
            </a:lvl5pPr>
            <a:lvl6pPr indent="-317500" lvl="5" marL="2743200" algn="ctr">
              <a:spcBef>
                <a:spcPts val="0"/>
              </a:spcBef>
              <a:spcAft>
                <a:spcPts val="0"/>
              </a:spcAft>
              <a:buClr>
                <a:schemeClr val="lt1"/>
              </a:buClr>
              <a:buSzPts val="1400"/>
              <a:buChar char="■"/>
              <a:defRPr>
                <a:solidFill>
                  <a:schemeClr val="lt1"/>
                </a:solidFill>
              </a:defRPr>
            </a:lvl6pPr>
            <a:lvl7pPr indent="-317500" lvl="6" marL="3200400" algn="ctr">
              <a:spcBef>
                <a:spcPts val="0"/>
              </a:spcBef>
              <a:spcAft>
                <a:spcPts val="0"/>
              </a:spcAft>
              <a:buClr>
                <a:schemeClr val="lt1"/>
              </a:buClr>
              <a:buSzPts val="1400"/>
              <a:buChar char="●"/>
              <a:defRPr>
                <a:solidFill>
                  <a:schemeClr val="lt1"/>
                </a:solidFill>
              </a:defRPr>
            </a:lvl7pPr>
            <a:lvl8pPr indent="-317500" lvl="7" marL="3657600" algn="ctr">
              <a:spcBef>
                <a:spcPts val="0"/>
              </a:spcBef>
              <a:spcAft>
                <a:spcPts val="0"/>
              </a:spcAft>
              <a:buClr>
                <a:schemeClr val="lt1"/>
              </a:buClr>
              <a:buSzPts val="1400"/>
              <a:buChar char="○"/>
              <a:defRPr>
                <a:solidFill>
                  <a:schemeClr val="lt1"/>
                </a:solidFill>
              </a:defRPr>
            </a:lvl8pPr>
            <a:lvl9pPr indent="-317500" lvl="8" marL="4114800" algn="ctr">
              <a:spcBef>
                <a:spcPts val="0"/>
              </a:spcBef>
              <a:spcAft>
                <a:spcPts val="0"/>
              </a:spcAft>
              <a:buClr>
                <a:schemeClr val="lt1"/>
              </a:buClr>
              <a:buSzPts val="1400"/>
              <a:buChar char="■"/>
              <a:defRPr>
                <a:solidFill>
                  <a:schemeClr val="lt1"/>
                </a:solidFill>
              </a:defRPr>
            </a:lvl9pPr>
          </a:lstStyle>
          <a:p/>
        </p:txBody>
      </p:sp>
      <p:sp>
        <p:nvSpPr>
          <p:cNvPr id="51" name="Google Shape;51;p11"/>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 name="Shape 52"/>
        <p:cNvGrpSpPr/>
        <p:nvPr/>
      </p:nvGrpSpPr>
      <p:grpSpPr>
        <a:xfrm>
          <a:off x="0" y="0"/>
          <a:ext cx="0" cy="0"/>
          <a:chOff x="0" y="0"/>
          <a:chExt cx="0" cy="0"/>
        </a:xfrm>
      </p:grpSpPr>
      <p:sp>
        <p:nvSpPr>
          <p:cNvPr id="53" name="Google Shape;53;p12"/>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 name="Shape 14"/>
        <p:cNvGrpSpPr/>
        <p:nvPr/>
      </p:nvGrpSpPr>
      <p:grpSpPr>
        <a:xfrm>
          <a:off x="0" y="0"/>
          <a:ext cx="0" cy="0"/>
          <a:chOff x="0" y="0"/>
          <a:chExt cx="0" cy="0"/>
        </a:xfrm>
      </p:grpSpPr>
      <p:sp>
        <p:nvSpPr>
          <p:cNvPr id="15" name="Google Shape;15;p3"/>
          <p:cNvSpPr/>
          <p:nvPr/>
        </p:nvSpPr>
        <p:spPr>
          <a:xfrm>
            <a:off x="80700" y="2651100"/>
            <a:ext cx="8982600" cy="2411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3"/>
          <p:cNvSpPr txBox="1"/>
          <p:nvPr>
            <p:ph type="title"/>
          </p:nvPr>
        </p:nvSpPr>
        <p:spPr>
          <a:xfrm>
            <a:off x="485875" y="1714500"/>
            <a:ext cx="8183700" cy="785700"/>
          </a:xfrm>
          <a:prstGeom prst="rect">
            <a:avLst/>
          </a:prstGeom>
        </p:spPr>
        <p:txBody>
          <a:bodyPr anchorCtr="0" anchor="b" bIns="91425" lIns="91425" spcFirstLastPara="1" rIns="91425" wrap="square" tIns="91425">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7" name="Google Shape;17;p3"/>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txBox="1"/>
          <p:nvPr>
            <p:ph type="title"/>
          </p:nvPr>
        </p:nvSpPr>
        <p:spPr>
          <a:xfrm>
            <a:off x="311700" y="445025"/>
            <a:ext cx="8520600" cy="6234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0" name="Google Shape;20;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1" name="Google Shape;21;p4"/>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2" name="Shape 22"/>
        <p:cNvGrpSpPr/>
        <p:nvPr/>
      </p:nvGrpSpPr>
      <p:grpSpPr>
        <a:xfrm>
          <a:off x="0" y="0"/>
          <a:ext cx="0" cy="0"/>
          <a:chOff x="0" y="0"/>
          <a:chExt cx="0" cy="0"/>
        </a:xfrm>
      </p:grpSpPr>
      <p:sp>
        <p:nvSpPr>
          <p:cNvPr id="23" name="Google Shape;23;p5"/>
          <p:cNvSpPr txBox="1"/>
          <p:nvPr>
            <p:ph type="title"/>
          </p:nvPr>
        </p:nvSpPr>
        <p:spPr>
          <a:xfrm>
            <a:off x="311700" y="445025"/>
            <a:ext cx="8520600" cy="6234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4" name="Google Shape;24;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5" name="Google Shape;25;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6" name="Google Shape;26;p5"/>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7" name="Shape 27"/>
        <p:cNvGrpSpPr/>
        <p:nvPr/>
      </p:nvGrpSpPr>
      <p:grpSpPr>
        <a:xfrm>
          <a:off x="0" y="0"/>
          <a:ext cx="0" cy="0"/>
          <a:chOff x="0" y="0"/>
          <a:chExt cx="0" cy="0"/>
        </a:xfrm>
      </p:grpSpPr>
      <p:sp>
        <p:nvSpPr>
          <p:cNvPr id="28" name="Google Shape;28;p6"/>
          <p:cNvSpPr txBox="1"/>
          <p:nvPr>
            <p:ph type="title"/>
          </p:nvPr>
        </p:nvSpPr>
        <p:spPr>
          <a:xfrm>
            <a:off x="311700" y="445025"/>
            <a:ext cx="8520600" cy="6234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9" name="Google Shape;29;p6"/>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0" name="Shape 30"/>
        <p:cNvGrpSpPr/>
        <p:nvPr/>
      </p:nvGrpSpPr>
      <p:grpSpPr>
        <a:xfrm>
          <a:off x="0" y="0"/>
          <a:ext cx="0" cy="0"/>
          <a:chOff x="0" y="0"/>
          <a:chExt cx="0" cy="0"/>
        </a:xfrm>
      </p:grpSpPr>
      <p:sp>
        <p:nvSpPr>
          <p:cNvPr id="31" name="Google Shape;31;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2" name="Google Shape;32;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3" name="Google Shape;33;p7"/>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2"/>
        </a:solidFill>
      </p:bgPr>
    </p:bg>
    <p:spTree>
      <p:nvGrpSpPr>
        <p:cNvPr id="34" name="Shape 34"/>
        <p:cNvGrpSpPr/>
        <p:nvPr/>
      </p:nvGrpSpPr>
      <p:grpSpPr>
        <a:xfrm>
          <a:off x="0" y="0"/>
          <a:ext cx="0" cy="0"/>
          <a:chOff x="0" y="0"/>
          <a:chExt cx="0" cy="0"/>
        </a:xfrm>
      </p:grpSpPr>
      <p:sp>
        <p:nvSpPr>
          <p:cNvPr id="35" name="Google Shape;35;p8"/>
          <p:cNvSpPr txBox="1"/>
          <p:nvPr>
            <p:ph type="title"/>
          </p:nvPr>
        </p:nvSpPr>
        <p:spPr>
          <a:xfrm>
            <a:off x="490250" y="526350"/>
            <a:ext cx="56040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36" name="Google Shape;36;p8"/>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7" name="Shape 37"/>
        <p:cNvGrpSpPr/>
        <p:nvPr/>
      </p:nvGrpSpPr>
      <p:grpSpPr>
        <a:xfrm>
          <a:off x="0" y="0"/>
          <a:ext cx="0" cy="0"/>
          <a:chOff x="0" y="0"/>
          <a:chExt cx="0" cy="0"/>
        </a:xfrm>
      </p:grpSpPr>
      <p:sp>
        <p:nvSpPr>
          <p:cNvPr id="38" name="Google Shape;38;p9"/>
          <p:cNvSpPr/>
          <p:nvPr/>
        </p:nvSpPr>
        <p:spPr>
          <a:xfrm>
            <a:off x="4636800" y="80700"/>
            <a:ext cx="4426500" cy="49821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9" name="Google Shape;39;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0" name="Google Shape;40;p9"/>
          <p:cNvSpPr txBox="1"/>
          <p:nvPr>
            <p:ph type="title"/>
          </p:nvPr>
        </p:nvSpPr>
        <p:spPr>
          <a:xfrm>
            <a:off x="265500" y="1181700"/>
            <a:ext cx="4045200" cy="1533600"/>
          </a:xfrm>
          <a:prstGeom prst="rect">
            <a:avLst/>
          </a:prstGeom>
        </p:spPr>
        <p:txBody>
          <a:bodyPr anchorCtr="0" anchor="b" bIns="91425" lIns="91425" spcFirstLastPara="1" rIns="91425" wrap="square" tIns="91425">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41" name="Google Shape;41;p9"/>
          <p:cNvSpPr txBox="1"/>
          <p:nvPr>
            <p:ph idx="1" type="subTitle"/>
          </p:nvPr>
        </p:nvSpPr>
        <p:spPr>
          <a:xfrm>
            <a:off x="265500" y="27690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2" name="Google Shape;42;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43" name="Google Shape;43;p9"/>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4" name="Shape 44"/>
        <p:cNvGrpSpPr/>
        <p:nvPr/>
      </p:nvGrpSpPr>
      <p:grpSpPr>
        <a:xfrm>
          <a:off x="0" y="0"/>
          <a:ext cx="0" cy="0"/>
          <a:chOff x="0" y="0"/>
          <a:chExt cx="0" cy="0"/>
        </a:xfrm>
      </p:grpSpPr>
      <p:sp>
        <p:nvSpPr>
          <p:cNvPr id="45" name="Google Shape;45;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2100"/>
              <a:buNone/>
              <a:defRPr sz="2100"/>
            </a:lvl1pPr>
          </a:lstStyle>
          <a:p/>
        </p:txBody>
      </p:sp>
      <p:sp>
        <p:nvSpPr>
          <p:cNvPr id="46" name="Google Shape;46;p10"/>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plu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6234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1pPr>
            <a:lvl2pPr lvl="1">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2pPr>
            <a:lvl3pPr lvl="2">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3pPr>
            <a:lvl4pPr lvl="3">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4pPr>
            <a:lvl5pPr lvl="4">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5pPr>
            <a:lvl6pPr lvl="5">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6pPr>
            <a:lvl7pPr lvl="6">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7pPr>
            <a:lvl8pPr lvl="7">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8pPr>
            <a:lvl9pPr lvl="8">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lt2"/>
              </a:buClr>
              <a:buSzPts val="1800"/>
              <a:buFont typeface="Source Sans Pro"/>
              <a:buChar char="●"/>
              <a:defRPr sz="1800">
                <a:solidFill>
                  <a:schemeClr val="lt2"/>
                </a:solidFill>
                <a:latin typeface="Source Sans Pro"/>
                <a:ea typeface="Source Sans Pro"/>
                <a:cs typeface="Source Sans Pro"/>
                <a:sym typeface="Source Sans Pro"/>
              </a:defRPr>
            </a:lvl1pPr>
            <a:lvl2pPr indent="-317500" lvl="1" marL="91440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2pPr>
            <a:lvl3pPr indent="-317500" lvl="2" marL="137160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3pPr>
            <a:lvl4pPr indent="-317500" lvl="3" marL="182880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4pPr>
            <a:lvl5pPr indent="-317500" lvl="4" marL="228600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5pPr>
            <a:lvl6pPr indent="-317500" lvl="5" marL="274320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6pPr>
            <a:lvl7pPr indent="-317500" lvl="6" marL="320040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7pPr>
            <a:lvl8pPr indent="-317500" lvl="7" marL="365760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8pPr>
            <a:lvl9pPr indent="-317500" lvl="8" marL="411480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9pPr>
          </a:lstStyle>
          <a:p/>
        </p:txBody>
      </p:sp>
      <p:sp>
        <p:nvSpPr>
          <p:cNvPr id="8" name="Google Shape;8;p1"/>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2"/>
                </a:solidFill>
                <a:latin typeface="Source Sans Pro"/>
                <a:ea typeface="Source Sans Pro"/>
                <a:cs typeface="Source Sans Pro"/>
                <a:sym typeface="Source Sans Pro"/>
              </a:defRPr>
            </a:lvl1pPr>
            <a:lvl2pPr lvl="1" algn="r">
              <a:buNone/>
              <a:defRPr sz="1000">
                <a:solidFill>
                  <a:schemeClr val="lt2"/>
                </a:solidFill>
                <a:latin typeface="Source Sans Pro"/>
                <a:ea typeface="Source Sans Pro"/>
                <a:cs typeface="Source Sans Pro"/>
                <a:sym typeface="Source Sans Pro"/>
              </a:defRPr>
            </a:lvl2pPr>
            <a:lvl3pPr lvl="2" algn="r">
              <a:buNone/>
              <a:defRPr sz="1000">
                <a:solidFill>
                  <a:schemeClr val="lt2"/>
                </a:solidFill>
                <a:latin typeface="Source Sans Pro"/>
                <a:ea typeface="Source Sans Pro"/>
                <a:cs typeface="Source Sans Pro"/>
                <a:sym typeface="Source Sans Pro"/>
              </a:defRPr>
            </a:lvl3pPr>
            <a:lvl4pPr lvl="3" algn="r">
              <a:buNone/>
              <a:defRPr sz="1000">
                <a:solidFill>
                  <a:schemeClr val="lt2"/>
                </a:solidFill>
                <a:latin typeface="Source Sans Pro"/>
                <a:ea typeface="Source Sans Pro"/>
                <a:cs typeface="Source Sans Pro"/>
                <a:sym typeface="Source Sans Pro"/>
              </a:defRPr>
            </a:lvl4pPr>
            <a:lvl5pPr lvl="4" algn="r">
              <a:buNone/>
              <a:defRPr sz="1000">
                <a:solidFill>
                  <a:schemeClr val="lt2"/>
                </a:solidFill>
                <a:latin typeface="Source Sans Pro"/>
                <a:ea typeface="Source Sans Pro"/>
                <a:cs typeface="Source Sans Pro"/>
                <a:sym typeface="Source Sans Pro"/>
              </a:defRPr>
            </a:lvl5pPr>
            <a:lvl6pPr lvl="5" algn="r">
              <a:buNone/>
              <a:defRPr sz="1000">
                <a:solidFill>
                  <a:schemeClr val="lt2"/>
                </a:solidFill>
                <a:latin typeface="Source Sans Pro"/>
                <a:ea typeface="Source Sans Pro"/>
                <a:cs typeface="Source Sans Pro"/>
                <a:sym typeface="Source Sans Pro"/>
              </a:defRPr>
            </a:lvl6pPr>
            <a:lvl7pPr lvl="6" algn="r">
              <a:buNone/>
              <a:defRPr sz="1000">
                <a:solidFill>
                  <a:schemeClr val="lt2"/>
                </a:solidFill>
                <a:latin typeface="Source Sans Pro"/>
                <a:ea typeface="Source Sans Pro"/>
                <a:cs typeface="Source Sans Pro"/>
                <a:sym typeface="Source Sans Pro"/>
              </a:defRPr>
            </a:lvl7pPr>
            <a:lvl8pPr lvl="7" algn="r">
              <a:buNone/>
              <a:defRPr sz="1000">
                <a:solidFill>
                  <a:schemeClr val="lt2"/>
                </a:solidFill>
                <a:latin typeface="Source Sans Pro"/>
                <a:ea typeface="Source Sans Pro"/>
                <a:cs typeface="Source Sans Pro"/>
                <a:sym typeface="Source Sans Pro"/>
              </a:defRPr>
            </a:lvl8pPr>
            <a:lvl9pPr lvl="8" algn="r">
              <a:buNone/>
              <a:defRPr sz="1000">
                <a:solidFill>
                  <a:schemeClr val="lt2"/>
                </a:solidFill>
                <a:latin typeface="Source Sans Pro"/>
                <a:ea typeface="Source Sans Pro"/>
                <a:cs typeface="Source Sans Pro"/>
                <a:sym typeface="Source Sans Pr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hyperlink" Target="https://docs.google.com/spreadsheets/d/1QnHVocsptplTf8m_QgmpTlvcvhe51iac2leeibJpw1Y/edit?usp=sharing" TargetMode="External"/><Relationship Id="rId4" Type="http://schemas.openxmlformats.org/officeDocument/2006/relationships/hyperlink" Target="https://www.figma.com/file/1TNIyWG23ZeenJbPy3oLmA/Screenshots-of-govt-agency?type=design&amp;node-id=0%3A1&amp;mode=design&amp;t=UgqSBQtxiTsRryLP-1" TargetMode="External"/><Relationship Id="rId5" Type="http://schemas.openxmlformats.org/officeDocument/2006/relationships/hyperlink" Target="https://www.figma.com/file/HI3CFSUkwCaDajRoUzbJYW/Wireframes?type=design&amp;node-id=0%3A1&amp;mode=design&amp;t=JeJQGvPuY1ITw6bD-1"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hyperlink" Target="https://www.figma.com/file/z7o20PspQhAYTyu3Cre5gU/Usability-%26-Heuristic-Evaluation--Screenshots?type=design&amp;node-id=0%3A1&amp;mode=design&amp;t=MkZFWz4j7O2cdaWR-1" TargetMode="External"/><Relationship Id="rId4" Type="http://schemas.openxmlformats.org/officeDocument/2006/relationships/hyperlink" Target="https://docs.google.com/spreadsheets/d/1QnHVocsptplTf8m_QgmpTlvcvhe51iac2leeibJpw1Y/edit?usp=sharing" TargetMode="External"/><Relationship Id="rId5" Type="http://schemas.openxmlformats.org/officeDocument/2006/relationships/image" Target="../media/image1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hyperlink" Target="https://docs.google.com/spreadsheets/d/1QnHVocsptplTf8m_QgmpTlvcvhe51iac2leeibJpw1Y/edit?usp=sharing" TargetMode="External"/><Relationship Id="rId4" Type="http://schemas.openxmlformats.org/officeDocument/2006/relationships/hyperlink" Target="https://www.figma.com/file/z7o20PspQhAYTyu3Cre5gU/Usability-%26-Heuristic-Evaluation--Screenshots?type=design&amp;node-id=0%3A1&amp;mode=design&amp;t=MkZFWz4j7O2cdaWR-1" TargetMode="External"/><Relationship Id="rId5"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hyperlink" Target="https://docs.google.com/document/d/1IZV54_v2tnY0Y22zr6wRaIFfYeU2pGaUzc-796GhhLk/edit?usp=sharing" TargetMode="External"/><Relationship Id="rId4" Type="http://schemas.openxmlformats.org/officeDocument/2006/relationships/hyperlink" Target="https://docs.google.com/document/d/1z-K1d6VXXnkQNoIljPoDf1sdqBbtitJNmWc9N2b4M7s/edit?usp=sharing" TargetMode="External"/><Relationship Id="rId5" Type="http://schemas.openxmlformats.org/officeDocument/2006/relationships/hyperlink" Target="https://docs.google.com/document/d/1z-K1d6VXXnkQNoIljPoDf1sdqBbtitJNmWc9N2b4M7s/edit?usp=sharing" TargetMode="External"/><Relationship Id="rId6" Type="http://schemas.openxmlformats.org/officeDocument/2006/relationships/hyperlink" Target="https://miro.com/welcomeonboard/clN3TXI5WXkyVGk2OGxUQ2JZaWlMRTBsWE5iR3VSYjlsOXcyOE5vaDhpN0NET2cxYlZNNVUxZFNOY3pyVm9WZHwzNDU4NzY0NTYxMzg4OTI5MTE5fDI=?share_link_id=875193821806"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hyperlink" Target="https://miro.com/welcomeonboard/d29SZ2NYVGZBOVRCUkZxTXF0SVJlRk1XNkhyZU9GOG9udEc1Z2d2ZDNSdU1ueDVZQU8zQnRBMGFtN3h2Z1NaeHwzNDU4NzY0NTYxMzg4OTI5MTE5fDI=?share_link_id=32173598470" TargetMode="External"/><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hyperlink" Target="https://www.figma.com/file/1TNIyWG23ZeenJbPy3oLmA/Screenshots-of-govt-agency?type=design&amp;node-id=1%3A3&amp;mode=design&amp;t=es3e2ZTQQ4hwlvaS-1" TargetMode="External"/><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hyperlink" Target="https://www.figma.com/file/z7o20PspQhAYTyu3Cre5gU/Usability-%26-Heuristic-Evaluation--Govt.-Agency-Screenshots?type=design&amp;node-id=0%3A1&amp;mode=design&amp;t=AUAZIjNi0fMXZC8Z-1" TargetMode="External"/><Relationship Id="rId4" Type="http://schemas.openxmlformats.org/officeDocument/2006/relationships/hyperlink" Target="https://www.figma.com/file/oTpnqdtLLU5rIhJBqV9L2G/usability-and-heuristics-issues-for-five-web-pages?type=design&amp;mode=design&amp;t=L5FIHgEC2IYVCJCm-1" TargetMode="External"/><Relationship Id="rId5" Type="http://schemas.openxmlformats.org/officeDocument/2006/relationships/image" Target="../media/image1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5.png"/><Relationship Id="rId4" Type="http://schemas.openxmlformats.org/officeDocument/2006/relationships/hyperlink" Target="https://www.figma.com/file/j0gQ9EjCx8YE9YTyJDd7tI/Mobile-View-Heuristic-Evaluation?type=design&amp;node-id=0%3A1&amp;mode=design&amp;t=PbjrORIrYfUBNjuD-1"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1.png"/><Relationship Id="rId4" Type="http://schemas.openxmlformats.org/officeDocument/2006/relationships/hyperlink" Target="https://www.figma.com/file/P7upAmj1OncV118GRj2nJx/UI-Patterns_UI-Samples-%26-Inspiration?type=design&amp;node-id=1%3A29&amp;mode=design&amp;t=INKtSO8UhVOJK5wP-1"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4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hyperlink" Target="https://www.figma.com/file/II9V1hePUhIHZKeUo1WVV9/Annotated-Agency-Navigation?type=design&amp;node-id=0%3A1&amp;mode=design&amp;t=IwLbQaZrWAaASabU-1" TargetMode="External"/><Relationship Id="rId4" Type="http://schemas.openxmlformats.org/officeDocument/2006/relationships/image" Target="../media/image8.png"/><Relationship Id="rId5" Type="http://schemas.openxmlformats.org/officeDocument/2006/relationships/hyperlink" Target="https://docs.google.com/document/d/1X7PJfs5J3dJG7kulgGtDUinwgtOYo_F_gT4VFNcIOxE/edit?usp=sharing"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hyperlink" Target="https://docs.google.com/document/d/11YYKfLPrBiMArGc4mi8MAAuLyVw9p5Jb9ycX14uwvRM/edit?usp=sharing" TargetMode="External"/><Relationship Id="rId4" Type="http://schemas.openxmlformats.org/officeDocument/2006/relationships/hyperlink" Target="https://drive.google.com/drive/folders/1tGyEgj_ggSb-0ijoCFwVidnnvU0gfY9I?usp=sharing" TargetMode="External"/><Relationship Id="rId5" Type="http://schemas.openxmlformats.org/officeDocument/2006/relationships/hyperlink" Target="https://miro.com/welcomeonboard/clN3TXI5WXkyVGk2OGxUQ2JZaWlMRTBsWE5iR3VSYjlsOXcyOE5vaDhpN0NET2cxYlZNNVUxZFNOY3pyVm9WZHwzNDU4NzY0NTYxMzg4OTI5MTE5fDI=?share_link_id=481783377209" TargetMode="External"/><Relationship Id="rId6" Type="http://schemas.openxmlformats.org/officeDocument/2006/relationships/hyperlink" Target="https://miro.com/welcomeonboard/d29SZ2NYVGZBOVRCUkZxTXF0SVJlRk1XNkhyZU9GOG9udEc1Z2d2ZDNSdU1ueDVZQU8zQnRBMGFtN3h2Z1NaeHwzNDU4NzY0NTYxMzg4OTI5MTE5fDI=?share_link_id=535346206549"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hyperlink" Target="https://www.figma.com/file/GeOyZdGr66LdmhfJ6KTePE/Cardsortingfcc.gov?type=design&amp;node-id=0%3A1&amp;mode=design&amp;t=7EYHPhe9xhy24rC8-1" TargetMode="External"/><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hyperlink" Target="https://docs.google.com/document/d/1JD8pic2lo_dEXSzU8QO5A4kUeB9HOt--zdiEgC7vQQY/edit?usp=sharing"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10.png"/><Relationship Id="rId4" Type="http://schemas.openxmlformats.org/officeDocument/2006/relationships/hyperlink" Target="https://www.figma.com/file/5Pa5wITei6ijzPVBdZlZYt/FCCSiteMap-as-is?type=design&amp;node-id=7%3A303&amp;mode=design&amp;t=nDfg7Y66s4miJ7Pp-1" TargetMode="External"/><Relationship Id="rId5" Type="http://schemas.openxmlformats.org/officeDocument/2006/relationships/hyperlink" Target="https://docs.google.com/document/d/1H4iBo6jgbYRJ7Fu7kDRt6xu55sKznKuFyeFAep69FrI/edit?usp=sharing"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hyperlink" Target="https://www.figma.com/file/0ZkB0cO2EYX8Vjxauxi8sF/Sitemap-navigation?type=design&amp;node-id=0%3A1&amp;mode=design&amp;t=0ZK4ctYdSYjfYrs0-1" TargetMode="External"/><Relationship Id="rId4" Type="http://schemas.openxmlformats.org/officeDocument/2006/relationships/image" Target="../media/image1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13.png"/><Relationship Id="rId4" Type="http://schemas.openxmlformats.org/officeDocument/2006/relationships/hyperlink" Target="https://www.figma.com/file/0ZkB0cO2EYX8Vjxauxi8sF/Sitemap-navigation?type=design&amp;node-id=0%3A1&amp;mode=design&amp;t=0ZK4ctYdSYjfYrs0-1"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24.png"/><Relationship Id="rId4" Type="http://schemas.openxmlformats.org/officeDocument/2006/relationships/hyperlink" Target="https://www.figma.com/proto/oHWpM6OgwB2578TAkFROD7/Prototype-a-new-navigation-UI_FCC?page-id=0%3A1&amp;type=design&amp;node-id=1-4&amp;viewport=400%2C609%2C0.44&amp;t=T189e0PNA7FtvRPB-1&amp;scaling=scale-down&amp;starting-point-node-id=1%3A4&amp;show-proto-sidebar=1&amp;mode=design" TargetMode="External"/><Relationship Id="rId5" Type="http://schemas.openxmlformats.org/officeDocument/2006/relationships/hyperlink" Target="https://docs.google.com/document/d/1HVwN-BRGAVe4263vfc1ewlp1VINrOUZ7-ICZ11yxKUc/edit?usp=sharing" TargetMode="External"/><Relationship Id="rId6" Type="http://schemas.openxmlformats.org/officeDocument/2006/relationships/hyperlink" Target="https://docs.google.com/document/d/1HVwN-BRGAVe4263vfc1ewlp1VINrOUZ7-ICZ11yxKUc/edit?usp=sharing"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 Id="rId3" Type="http://schemas.openxmlformats.org/officeDocument/2006/relationships/hyperlink" Target="https://www.figma.com/file/qAjCvJ1G14WsVN9d9GGx8R/Desktopheaderwireframegovtagency?type=design&amp;node-id=1%3A67&amp;mode=design&amp;t=4qOEZNDI3LFfRFvM-1" TargetMode="External"/><Relationship Id="rId4" Type="http://schemas.openxmlformats.org/officeDocument/2006/relationships/image" Target="../media/image3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 Id="rId3" Type="http://schemas.openxmlformats.org/officeDocument/2006/relationships/hyperlink" Target="https://www.figma.com/proto/qAjCvJ1G14WsVN9d9GGx8R/Desktopheaderwireframegovtagency?page-id=0%3A1&amp;type=design&amp;node-id=1-67&amp;viewport=454%2C314%2C0.5&amp;t=MPC3kmH11WV9bQne-1&amp;scaling=contain&amp;starting-point-node-id=1%3A67&amp;mode=design" TargetMode="External"/><Relationship Id="rId4" Type="http://schemas.openxmlformats.org/officeDocument/2006/relationships/image" Target="../media/image4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 Id="rId3" Type="http://schemas.openxmlformats.org/officeDocument/2006/relationships/hyperlink" Target="https://www.figma.com/file/k4ayL0yCid2KNQb64vbG02/DesktopFooterWireframeGovtAgency?type=design&amp;node-id=1%3A2&amp;mode=design&amp;t=11yPQtd8KsmHsmvU-1" TargetMode="External"/><Relationship Id="rId4" Type="http://schemas.openxmlformats.org/officeDocument/2006/relationships/image" Target="../media/image3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 Id="rId3" Type="http://schemas.openxmlformats.org/officeDocument/2006/relationships/hyperlink" Target="https://www.figma.com/proto/k4ayL0yCid2KNQb64vbG02/DesktopFooterWireframeGovtAgency?page-id=0%3A1&amp;type=design&amp;node-id=1-2&amp;viewport=-530%2C397%2C0.6&amp;t=9SbVLMpiIY6lPhRG-1&amp;scaling=scale-down&amp;starting-point-node-id=1%3A2&amp;mode=design" TargetMode="External"/><Relationship Id="rId4" Type="http://schemas.openxmlformats.org/officeDocument/2006/relationships/image" Target="../media/image3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 Id="rId3" Type="http://schemas.openxmlformats.org/officeDocument/2006/relationships/image" Target="../media/image25.png"/><Relationship Id="rId4" Type="http://schemas.openxmlformats.org/officeDocument/2006/relationships/hyperlink" Target="https://www.figma.com/file/Xzjnl9BsxwYF4wZkzNYFGr/Wireframedesktopheadernavigation?type=design&amp;node-id=0%3A1&amp;mode=design&amp;t=Bg4f5RhPnG83cWNI-1"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 Id="rId3" Type="http://schemas.openxmlformats.org/officeDocument/2006/relationships/image" Target="../media/image41.png"/><Relationship Id="rId4" Type="http://schemas.openxmlformats.org/officeDocument/2006/relationships/hyperlink" Target="https://www.figma.com/proto/Xzjnl9BsxwYF4wZkzNYFGr/Wireframedesktopheadernavigation?page-id=0%3A1&amp;type=design&amp;node-id=1-2&amp;viewport=474%2C319%2C0.5&amp;t=sC7ClnCtnivqxaoc-1&amp;scaling=scale-down&amp;starting-point-node-id=1%3A2&amp;mode=design" TargetMode="External"/><Relationship Id="rId5" Type="http://schemas.openxmlformats.org/officeDocument/2006/relationships/hyperlink" Target="https://www.figma.com/proto/Xzjnl9BsxwYF4wZkzNYFGr/Wireframedesktopheadernavigation?page-id=0%3A1&amp;type=design&amp;node-id=1-2&amp;viewport=474%2C319%2C0.5&amp;t=sC7ClnCtnivqxaoc-1&amp;scaling=scale-down&amp;starting-point-node-id=1%3A2&amp;mode=design"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4.xml"/><Relationship Id="rId3" Type="http://schemas.openxmlformats.org/officeDocument/2006/relationships/hyperlink" Target="https://www.figma.com/file/x9vWm9nBDog7Zhp7pJ6Umr/Untitled?type=design&amp;node-id=1%3A2&amp;mode=design&amp;t=roxYSJYanHIyw4p0-1" TargetMode="External"/><Relationship Id="rId4" Type="http://schemas.openxmlformats.org/officeDocument/2006/relationships/hyperlink" Target="https://www.figma.com/proto/x9vWm9nBDog7Zhp7pJ6Umr/Untitled?page-id=0%3A1&amp;type=design&amp;node-id=1-2&amp;viewport=315%2C514%2C0.6&amp;t=j6XlQz629XzMrVse-1&amp;scaling=contain&amp;starting-point-node-id=1%3A2&amp;mode=design" TargetMode="External"/><Relationship Id="rId5" Type="http://schemas.openxmlformats.org/officeDocument/2006/relationships/image" Target="../media/image22.png"/><Relationship Id="rId6" Type="http://schemas.openxmlformats.org/officeDocument/2006/relationships/image" Target="../media/image2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5.xml"/><Relationship Id="rId3" Type="http://schemas.openxmlformats.org/officeDocument/2006/relationships/hyperlink" Target="https://www.figma.com/proto/VCy5anINx6BeC3DHowYpW3/Untitled?page-id=0%3A1&amp;type=design&amp;node-id=1-2&amp;viewport=478%2C469%2C0.5&amp;t=OEAqr7vuvNggtRaP-1&amp;scaling=scale-down&amp;mode=design" TargetMode="External"/><Relationship Id="rId4" Type="http://schemas.openxmlformats.org/officeDocument/2006/relationships/hyperlink" Target="https://www.figma.com/file/VCy5anINx6BeC3DHowYpW3/Mobilefooterwireframegovtagency?type=design&amp;node-id=0%3A1&amp;mode=design&amp;t=7OsR2MC7klvjVopy-1" TargetMode="External"/><Relationship Id="rId5" Type="http://schemas.openxmlformats.org/officeDocument/2006/relationships/image" Target="../media/image20.png"/><Relationship Id="rId6" Type="http://schemas.openxmlformats.org/officeDocument/2006/relationships/image" Target="../media/image2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6.xml"/><Relationship Id="rId3" Type="http://schemas.openxmlformats.org/officeDocument/2006/relationships/hyperlink" Target="https://www.figma.com/proto/oeHySzircbMkLv4xM28nZx/Wireframemobilenavgovtagency?page-id=0%3A1&amp;type=design&amp;node-id=1-3&amp;viewport=362%2C597%2C0.7&amp;t=CxxVDkQYrObqA5OX-1&amp;scaling=scale-down&amp;starting-point-node-id=1%3A3&amp;mode=design" TargetMode="External"/><Relationship Id="rId4" Type="http://schemas.openxmlformats.org/officeDocument/2006/relationships/image" Target="../media/image27.png"/><Relationship Id="rId5" Type="http://schemas.openxmlformats.org/officeDocument/2006/relationships/image" Target="../media/image19.png"/><Relationship Id="rId6" Type="http://schemas.openxmlformats.org/officeDocument/2006/relationships/hyperlink" Target="https://www.figma.com/file/oeHySzircbMkLv4xM28nZx/Wireframemobilenavgovtagency?type=design&amp;node-id=0%3A1&amp;mode=design&amp;t=311D1pRSYUaUOovg-1"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hyperlink" Target="https://www.figma.com/file/LAvwfbBdvDWcX0ITed5QZb/Untitled?type=design&amp;node-id=1%3A3&amp;mode=design&amp;t=YauP7jKgzSuUzOGn-1" TargetMode="External"/><Relationship Id="rId4" Type="http://schemas.openxmlformats.org/officeDocument/2006/relationships/image" Target="../media/image4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59.png"/><Relationship Id="rId4" Type="http://schemas.openxmlformats.org/officeDocument/2006/relationships/hyperlink" Target="https://www.figma.com/proto/LAvwfbBdvDWcX0ITed5QZb/DesktophomepagegovtagencyReDesign?page-id=0%3A1&amp;type=design&amp;node-id=1-3&amp;viewport=100%2C540%2C0.62&amp;t=Nr4v2BV1ZRFyrSOF-1&amp;scaling=scale-down&amp;starting-point-node-id=1%3A3&amp;mode=design"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58.png"/><Relationship Id="rId4" Type="http://schemas.openxmlformats.org/officeDocument/2006/relationships/hyperlink" Target="https://www.figma.com/proto/LAvwfbBdvDWcX0ITed5QZb/Untitled?page-id=0%3A1&amp;type=design&amp;node-id=1-3&amp;viewport=87%2C496%2C0.5&amp;t=wXJ52ze2rZRGYwpb-1&amp;scaling=scale-down&amp;starting-point-node-id=1%3A3&amp;mode=design"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hyperlink" Target="https://www.fcc.gov/" TargetMode="External"/><Relationship Id="rId4" Type="http://schemas.openxmlformats.org/officeDocument/2006/relationships/image" Target="../media/image1.png"/><Relationship Id="rId5" Type="http://schemas.openxmlformats.org/officeDocument/2006/relationships/image" Target="../media/image3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hyperlink" Target="https://www.figma.com/proto/RRNig6dRGh3hHSZIPaPzqW/MobilehomepagegovtagencyReDesign?page-id=0%3A1&amp;type=design&amp;node-id=1-2&amp;viewport=605%2C517%2C0.7&amp;t=Kf1lR8Ud2QBR4Hxk-1&amp;scaling=scale-down&amp;starting-point-node-id=1%3A2&amp;mode=design" TargetMode="External"/><Relationship Id="rId4" Type="http://schemas.openxmlformats.org/officeDocument/2006/relationships/image" Target="../media/image23.png"/><Relationship Id="rId5" Type="http://schemas.openxmlformats.org/officeDocument/2006/relationships/image" Target="../media/image35.png"/><Relationship Id="rId6" Type="http://schemas.openxmlformats.org/officeDocument/2006/relationships/hyperlink" Target="https://www.figma.com/file/RRNig6dRGh3hHSZIPaPzqW/MobilehomepagegovtagencyReDesign?type=design&amp;node-id=0%3A1&amp;mode=design&amp;t=UCjoJJiuET1MhZFo-1"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hyperlink" Target="https://www.figma.com/proto/V4WZNCf7sJ0hR58zTPTieG/DesignHeaderFooternav_desktop?page-id=0%3A1&amp;type=design&amp;node-id=1-85&amp;viewport=522%2C1716%2C0.53&amp;t=aEGjdrriwxXIF2p8-1&amp;scaling=min-zoom&amp;starting-point-node-id=1%3A470&amp;show-proto-sidebar=1&amp;mode=design" TargetMode="External"/><Relationship Id="rId4" Type="http://schemas.openxmlformats.org/officeDocument/2006/relationships/hyperlink" Target="https://www.figma.com/proto/V4WZNCf7sJ0hR58zTPTieG/DesignHeaderFooternav_desktop?page-id=0%3A1&amp;type=design&amp;node-id=1-85&amp;viewport=522%2C1716%2C0.53&amp;t=aEGjdrriwxXIF2p8-1&amp;scaling=min-zoom&amp;starting-point-node-id=1%3A470&amp;show-proto-sidebar=1&amp;mode=design" TargetMode="External"/><Relationship Id="rId5" Type="http://schemas.openxmlformats.org/officeDocument/2006/relationships/hyperlink" Target="https://www.figma.com/proto/V4WZNCf7sJ0hR58zTPTieG/DesignHeaderFooternav_desktop?page-id=0%3A1&amp;type=design&amp;node-id=1-85&amp;viewport=522%2C1716%2C0.53&amp;t=aEGjdrriwxXIF2p8-1&amp;scaling=min-zoom&amp;starting-point-node-id=1%3A470&amp;show-proto-sidebar=1&amp;mode=design" TargetMode="External"/><Relationship Id="rId6" Type="http://schemas.openxmlformats.org/officeDocument/2006/relationships/image" Target="../media/image33.png"/><Relationship Id="rId7" Type="http://schemas.openxmlformats.org/officeDocument/2006/relationships/hyperlink" Target="https://docs.google.com/document/d/1JIFOBoEo1RRS39t9dVqJmYOXlPWwGOx7rCJYcY49mJo/edit?usp=sharing"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5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38.png"/><Relationship Id="rId4" Type="http://schemas.openxmlformats.org/officeDocument/2006/relationships/hyperlink" Target="https://www.figma.com/file/9kcDxGHZ4Hb7PsuO87p1Nr/Wireframes-with-websitegrid?type=design&amp;node-id=0%3A1&amp;mode=design&amp;t=LfHckiBO8iSQt3i9-1"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hyperlink" Target="https://docs.google.com/document/d/1JIFOBoEo1RRS39t9dVqJmYOXlPWwGOx7rCJYcY49mJo/edit?usp=sharing" TargetMode="External"/><Relationship Id="rId4" Type="http://schemas.openxmlformats.org/officeDocument/2006/relationships/image" Target="../media/image39.png"/><Relationship Id="rId5" Type="http://schemas.openxmlformats.org/officeDocument/2006/relationships/hyperlink" Target="https://www.figma.com/file/V4WZNCf7sJ0hR58zTPTieG/Clickableprototype?type=design&amp;node-id=1%3A85&amp;mode=design&amp;t=GsHCsYZX1TZkVMF5-1"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hyperlink" Target="http://drive.google.com/file/d/1K5mNkWVdT9OwrHge48d1WJn0w3YOdkvD/view" TargetMode="External"/><Relationship Id="rId4" Type="http://schemas.openxmlformats.org/officeDocument/2006/relationships/image" Target="../media/image30.jpg"/><Relationship Id="rId5" Type="http://schemas.openxmlformats.org/officeDocument/2006/relationships/hyperlink" Target="https://drive.google.com/drive/folders/1ptcK8MCp86X7M1L4mWntqjVZsK0JEVC_?usp=sharing"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hyperlink" Target="http://drive.google.com/file/d/1N1opvZOqM-zIKMV_22_LGImCFMPbiykk/view" TargetMode="External"/><Relationship Id="rId4" Type="http://schemas.openxmlformats.org/officeDocument/2006/relationships/image" Target="../media/image26.png"/><Relationship Id="rId9" Type="http://schemas.openxmlformats.org/officeDocument/2006/relationships/image" Target="../media/image74.jpg"/><Relationship Id="rId5" Type="http://schemas.openxmlformats.org/officeDocument/2006/relationships/hyperlink" Target="https://drive.google.com/drive/folders/1ptcK8MCp86X7M1L4mWntqjVZsK0JEVC_?usp=sharing" TargetMode="External"/><Relationship Id="rId6" Type="http://schemas.openxmlformats.org/officeDocument/2006/relationships/hyperlink" Target="https://docs.google.com/document/d/1JIFOBoEo1RRS39t9dVqJmYOXlPWwGOx7rCJYcY49mJo/edit?usp=sharing" TargetMode="External"/><Relationship Id="rId7" Type="http://schemas.openxmlformats.org/officeDocument/2006/relationships/hyperlink" Target="https://docs.google.com/document/d/1gc7r0Pj223liwq8KNEvJc__QJgfUP14nTDQWeF-CweA/edit?usp=sharing" TargetMode="External"/><Relationship Id="rId8" Type="http://schemas.openxmlformats.org/officeDocument/2006/relationships/hyperlink" Target="http://drive.google.com/file/d/1UPF0wlqTwg0qH3aMb01a1j31tu0gTqO_/view"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42.png"/><Relationship Id="rId4" Type="http://schemas.openxmlformats.org/officeDocument/2006/relationships/hyperlink" Target="https://www.figma.com/file/3ZTQKGlhZf1uOo3N03zXr3/UI-Style-Guidelines?type=design&amp;node-id=0%3A1&amp;mode=design&amp;t=P5vexH4PXfIwr0AK-1" TargetMode="Externa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 Id="rId3" Type="http://schemas.openxmlformats.org/officeDocument/2006/relationships/image" Target="../media/image36.png"/><Relationship Id="rId4" Type="http://schemas.openxmlformats.org/officeDocument/2006/relationships/hyperlink" Target="https://www.figma.com/file/So8AL6SxstnuTfhVMpqhRt/Mobilewireframesgovtagency?type=design&amp;node-id=0%3A1&amp;mode=design&amp;t=iEWeiI0LTmglT6gf-1"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2.png"/><Relationship Id="rId4" Type="http://schemas.openxmlformats.org/officeDocument/2006/relationships/hyperlink" Target="https://www.figma.com/file/7VD2X69Hmq3awkn0oUNyW3/Proto-Persona---Govt.-Website?type=whiteboard&amp;node-id=0%3A1&amp;t=yVzzUeQy8jiycdyr-1" TargetMode="Externa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 Id="rId3" Type="http://schemas.openxmlformats.org/officeDocument/2006/relationships/hyperlink" Target="https://www.figma.com/file/F0aq3mq7W21IwJK1br0dor/Untitled?type=design&amp;node-id=0%3A1&amp;mode=design&amp;t=9pOOKVlSXcIqaqaX-1" TargetMode="External"/><Relationship Id="rId4" Type="http://schemas.openxmlformats.org/officeDocument/2006/relationships/image" Target="../media/image48.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 Id="rId3" Type="http://schemas.openxmlformats.org/officeDocument/2006/relationships/hyperlink" Target="https://www.figma.com/file/YmBUtfPwbY8KzHoVNXy7wp/Desktopwireframesgovtagency?type=design&amp;node-id=0%3A1&amp;mode=design&amp;t=ZAA1TEljQDGhlJqq-1" TargetMode="External"/><Relationship Id="rId4" Type="http://schemas.openxmlformats.org/officeDocument/2006/relationships/hyperlink" Target="https://www.figma.com/file/YmBUtfPwbY8KzHoVNXy7wp/Desktopwireframesgovtagency?type=design&amp;node-id=0%3A1&amp;mode=design&amp;t=ZAA1TEljQDGhlJqq-1" TargetMode="External"/><Relationship Id="rId5" Type="http://schemas.openxmlformats.org/officeDocument/2006/relationships/image" Target="../media/image45.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2.xml"/><Relationship Id="rId3" Type="http://schemas.openxmlformats.org/officeDocument/2006/relationships/hyperlink" Target="https://www.figma.com/file/iWFwJSJycEwdKW8Rkp3Mov/Desktopwireframesgovtagency2?type=design&amp;node-id=0%3A1&amp;mode=design&amp;t=S6pwLML3ExvRkUVS-1" TargetMode="External"/><Relationship Id="rId4" Type="http://schemas.openxmlformats.org/officeDocument/2006/relationships/image" Target="../media/image44.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hyperlink" Target="https://www.figma.com/file/ucmJoAckiVPxUx222bZ2V0/UI-Style-Guidelines-executed-for-RWD?type=design&amp;node-id=0%3A1&amp;mode=design&amp;t=8GgQ8fNICFcmIsuY-1" TargetMode="External"/><Relationship Id="rId4" Type="http://schemas.openxmlformats.org/officeDocument/2006/relationships/image" Target="../media/image53.png"/><Relationship Id="rId5" Type="http://schemas.openxmlformats.org/officeDocument/2006/relationships/hyperlink" Target="https://docs.google.com/document/d/1VCx2H90shQwwNpAqEm_i0oBObUthKb060vtuT0gW8RQ/edit?usp=sharing" TargetMode="Externa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5.xml"/><Relationship Id="rId3" Type="http://schemas.openxmlformats.org/officeDocument/2006/relationships/hyperlink" Target="https://www.figma.com/file/erWQKmGIkwD5ICBdEOAwuf/Create%26IterateResponsivehomepagewireframes?type=design&amp;node-id=0%3A1&amp;mode=design&amp;t=eSqxdfWhahy2nXSb-1" TargetMode="External"/><Relationship Id="rId4" Type="http://schemas.openxmlformats.org/officeDocument/2006/relationships/image" Target="../media/image56.png"/><Relationship Id="rId5" Type="http://schemas.openxmlformats.org/officeDocument/2006/relationships/image" Target="../media/image71.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6.xml"/><Relationship Id="rId3" Type="http://schemas.openxmlformats.org/officeDocument/2006/relationships/hyperlink" Target="https://drive.google.com/drive/folders/1303xlWcoiBP6SgyBp78PNopHxTWxjlAq?usp=sharing" TargetMode="External"/><Relationship Id="rId4" Type="http://schemas.openxmlformats.org/officeDocument/2006/relationships/hyperlink" Target="http://drive.google.com/file/d/1hA33ARH5e5o77VtD1kq_Y0Od9F36wbuT/view" TargetMode="External"/><Relationship Id="rId5" Type="http://schemas.openxmlformats.org/officeDocument/2006/relationships/image" Target="../media/image46.jp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7.xml"/><Relationship Id="rId3" Type="http://schemas.openxmlformats.org/officeDocument/2006/relationships/image" Target="../media/image57.png"/><Relationship Id="rId4" Type="http://schemas.openxmlformats.org/officeDocument/2006/relationships/hyperlink" Target="https://www.figma.com/file/al5bxjyGdcJhLtvcXiTOju/Create%26IterateResponsivehomepagewireframesmobile?type=design&amp;node-id=0%3A1&amp;mode=design&amp;t=vPZmnC7JsidC2noK-1" TargetMode="External"/><Relationship Id="rId5" Type="http://schemas.openxmlformats.org/officeDocument/2006/relationships/image" Target="../media/image51.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8.xml"/><Relationship Id="rId3" Type="http://schemas.openxmlformats.org/officeDocument/2006/relationships/hyperlink" Target="https://drive.google.com/drive/folders/1303xlWcoiBP6SgyBp78PNopHxTWxjlAq?usp=sharing" TargetMode="External"/><Relationship Id="rId4" Type="http://schemas.openxmlformats.org/officeDocument/2006/relationships/hyperlink" Target="http://drive.google.com/file/d/1bn1jmJBuhGSHd-TzogdUjdsTv3DJYl1K/view" TargetMode="External"/><Relationship Id="rId5" Type="http://schemas.openxmlformats.org/officeDocument/2006/relationships/image" Target="../media/image26.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73.png"/><Relationship Id="rId4" Type="http://schemas.openxmlformats.org/officeDocument/2006/relationships/hyperlink" Target="https://www.figma.com/proto/mrb6FU5QnlnuTIb8KH0q45/ResponsivewebdesigngovtagencyDesktop_HW11?page-id=0%3A1&amp;type=design&amp;node-id=1-26&amp;viewport=562%2C6%2C0.5&amp;t=yO3nENT8bY2VA88w-1&amp;scaling=contain&amp;mode=design"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hyperlink" Target="https://www.figma.com/proto/mrb6FU5QnlnuTIb8KH0q45/ResponsivewebdesigngovtagencyDesktop_HW11?page-id=0%3A1&amp;type=design&amp;node-id=1-26&amp;viewport=562%2C6%2C0.5&amp;t=yO3nENT8bY2VA88w-1&amp;scaling=contain&amp;mode=design" TargetMode="External"/><Relationship Id="rId4" Type="http://schemas.openxmlformats.org/officeDocument/2006/relationships/image" Target="../media/image52.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hyperlink" Target="https://www.figma.com/proto/DjClBOa8vohUCwtTZxv4uj/Responsivewebdesigngovtagencymobile_HW11?page-id=0%3A1&amp;type=design&amp;node-id=2-2&amp;viewport=868%2C336%2C0.21&amp;t=rydGkv0wWI9xzodt-1&amp;scaling=scale-down&amp;starting-point-node-id=2%3A2&amp;show-proto-sidebar=1&amp;mode=design" TargetMode="External"/><Relationship Id="rId4" Type="http://schemas.openxmlformats.org/officeDocument/2006/relationships/image" Target="../media/image49.png"/><Relationship Id="rId5" Type="http://schemas.openxmlformats.org/officeDocument/2006/relationships/image" Target="../media/image54.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hyperlink" Target="https://www.figma.com/file/DjClBOa8vohUCwtTZxv4uj/Responsivewebdesigngovtagencymobile_HW11?type=design&amp;node-id=0%3A1&amp;mode=design&amp;t=VwxELLI8ZFVx4Syr-1" TargetMode="External"/><Relationship Id="rId4" Type="http://schemas.openxmlformats.org/officeDocument/2006/relationships/image" Target="../media/image70.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 Id="rId3" Type="http://schemas.openxmlformats.org/officeDocument/2006/relationships/hyperlink" Target="https://www.figma.com/file/m3zc0x6ZmfU9NJ5irwJFkW/Design-Comps?type=design&amp;node-id=0%3A1&amp;mode=design&amp;t=8FLr8IfoFLFoYe3c-1" TargetMode="External"/><Relationship Id="rId4" Type="http://schemas.openxmlformats.org/officeDocument/2006/relationships/image" Target="../media/image64.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hyperlink" Target="https://www.figma.com/file/m3zc0x6ZmfU9NJ5irwJFkW/Design-Comps?type=design&amp;node-id=0%3A1&amp;mode=design&amp;t=8FLr8IfoFLFoYe3c-1" TargetMode="External"/><Relationship Id="rId4" Type="http://schemas.openxmlformats.org/officeDocument/2006/relationships/image" Target="../media/image67.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hyperlink" Target="https://www.figma.com/file/m3zc0x6ZmfU9NJ5irwJFkW/Design-Comps?type=design&amp;node-id=0%3A1&amp;mode=design&amp;t=8FLr8IfoFLFoYe3c-1" TargetMode="External"/><Relationship Id="rId4" Type="http://schemas.openxmlformats.org/officeDocument/2006/relationships/image" Target="../media/image65.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 Id="rId3" Type="http://schemas.openxmlformats.org/officeDocument/2006/relationships/hyperlink" Target="https://www.figma.com/file/jb9IcA4pEg2rkmUtWuPaIq/Design-compsMobile?type=design&amp;node-id=0%3A1&amp;mode=design&amp;t=MuXfRVGjwnx8MNRn-1" TargetMode="External"/><Relationship Id="rId4" Type="http://schemas.openxmlformats.org/officeDocument/2006/relationships/image" Target="../media/image63.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 Id="rId3" Type="http://schemas.openxmlformats.org/officeDocument/2006/relationships/hyperlink" Target="https://www.figma.com/file/mrb6FU5QnlnuTIb8KH0q45/ResponsivewebdesigngovtagencyDesktop_HW11?type=design&amp;node-id=0%3A1&amp;mode=design&amp;t=UsvsJj8haN4wPjdw-1" TargetMode="External"/><Relationship Id="rId4" Type="http://schemas.openxmlformats.org/officeDocument/2006/relationships/image" Target="../media/image69.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 Id="rId3" Type="http://schemas.openxmlformats.org/officeDocument/2006/relationships/hyperlink" Target="https://www.figma.com/file/mrb6FU5QnlnuTIb8KH0q45/ResponsivewebdesigngovtagencyDesktop_HW11?type=design&amp;node-id=0%3A1&amp;mode=design&amp;t=UsvsJj8haN4wPjdw-1" TargetMode="External"/><Relationship Id="rId4" Type="http://schemas.openxmlformats.org/officeDocument/2006/relationships/image" Target="../media/image68.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 Id="rId3" Type="http://schemas.openxmlformats.org/officeDocument/2006/relationships/hyperlink" Target="https://www.figma.com/file/DjClBOa8vohUCwtTZxv4uj/Responsivewebdesigngovtagencymobile_HW11?type=design&amp;node-id=0%3A1&amp;mode=design&amp;t=bfSZRXx4VMPQ9Bev-1" TargetMode="External"/><Relationship Id="rId4" Type="http://schemas.openxmlformats.org/officeDocument/2006/relationships/image" Target="../media/image61.png"/><Relationship Id="rId5" Type="http://schemas.openxmlformats.org/officeDocument/2006/relationships/image" Target="../media/image6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hyperlink" Target="https://www.figma.com/file/jEHJASdRxlNmcrClsxJWEj/Userpath_GovernmentAgency?type=design&amp;node-id=0%3A1&amp;mode=design&amp;t=PtaTWR7aQ1cHO3kW-1" TargetMode="External"/><Relationship Id="rId4" Type="http://schemas.openxmlformats.org/officeDocument/2006/relationships/image" Target="../media/image7.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 Id="rId3" Type="http://schemas.openxmlformats.org/officeDocument/2006/relationships/hyperlink" Target="https://docs.google.com/document/d/1KqvjxSlqtHU9R0oapMuuylgaSxhAOj-1PeUT88jMMxw/edit?usp=sharing" TargetMode="External"/><Relationship Id="rId4" Type="http://schemas.openxmlformats.org/officeDocument/2006/relationships/hyperlink" Target="https://drive.google.com/drive/folders/1303xlWcoiBP6SgyBp78PNopHxTWxjlAq?usp=sharing" TargetMode="Externa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 Id="rId3" Type="http://schemas.openxmlformats.org/officeDocument/2006/relationships/hyperlink" Target="https://www.figma.com/file/eLcRTHh3I8ziIDDTvwKhpD/Responses-captured2identifypainpoints?type=design&amp;node-id=0%3A1&amp;mode=design&amp;t=f3aA3kJvwqExZFMK-1" TargetMode="External"/><Relationship Id="rId4" Type="http://schemas.openxmlformats.org/officeDocument/2006/relationships/image" Target="../media/image62.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 Id="rId3" Type="http://schemas.openxmlformats.org/officeDocument/2006/relationships/hyperlink" Target="https://www.figma.com/file/eLcRTHh3I8ziIDDTvwKhpD/Responses-captured2identifypainpoints?type=design&amp;node-id=0%3A1&amp;mode=design&amp;t=f3aA3kJvwqExZFMK-1" TargetMode="External"/><Relationship Id="rId4" Type="http://schemas.openxmlformats.org/officeDocument/2006/relationships/image" Target="../media/image55.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 Id="rId3" Type="http://schemas.openxmlformats.org/officeDocument/2006/relationships/image" Target="../media/image66.png"/><Relationship Id="rId4" Type="http://schemas.openxmlformats.org/officeDocument/2006/relationships/hyperlink" Target="https://www.figma.com/proto/dIzFjOYvkqAfSMJSQI8cEr/Tabletgovtagency?page-id=0%3A1&amp;type=design&amp;node-id=1-2&amp;viewport=542%2C590%2C0.43&amp;t=7uZm1xUrzrEbsign-1&amp;scaling=scale-down&amp;starting-point-node-id=1%3A2&amp;mode=design" TargetMode="External"/><Relationship Id="rId5" Type="http://schemas.openxmlformats.org/officeDocument/2006/relationships/image" Target="../media/image7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hyperlink" Target="https://www.figma.com/file/1TNIyWG23ZeenJbPy3oLmA/Screenshots-of-govt-agency?type=design&amp;node-id=1%3A3&amp;mode=design&amp;t=es3e2ZTQQ4hwlvaS-1" TargetMode="Externa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hyperlink" Target="https://www.figma.com/file/HI3CFSUkwCaDajRoUzbJYW/Wireframes?type=design&amp;node-id=0%3A1&amp;mode=design&amp;t=tKZBfiqGUplZw2DU-1" TargetMode="External"/><Relationship Id="rId4" Type="http://schemas.openxmlformats.org/officeDocument/2006/relationships/image" Target="../media/image14.png"/><Relationship Id="rId5"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57" name="Shape 57"/>
        <p:cNvGrpSpPr/>
        <p:nvPr/>
      </p:nvGrpSpPr>
      <p:grpSpPr>
        <a:xfrm>
          <a:off x="0" y="0"/>
          <a:ext cx="0" cy="0"/>
          <a:chOff x="0" y="0"/>
          <a:chExt cx="0" cy="0"/>
        </a:xfrm>
      </p:grpSpPr>
      <p:sp>
        <p:nvSpPr>
          <p:cNvPr id="58" name="Google Shape;58;p13"/>
          <p:cNvSpPr txBox="1"/>
          <p:nvPr>
            <p:ph type="ctrTitle"/>
          </p:nvPr>
        </p:nvSpPr>
        <p:spPr>
          <a:xfrm>
            <a:off x="311700" y="59625"/>
            <a:ext cx="79989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sz="4400">
                <a:solidFill>
                  <a:srgbClr val="FFFFFF"/>
                </a:solidFill>
                <a:latin typeface="Roboto"/>
                <a:ea typeface="Roboto"/>
                <a:cs typeface="Roboto"/>
                <a:sym typeface="Roboto"/>
              </a:rPr>
              <a:t>RWD Case </a:t>
            </a:r>
            <a:r>
              <a:rPr lang="en" sz="4400">
                <a:solidFill>
                  <a:srgbClr val="FFFFFF"/>
                </a:solidFill>
                <a:latin typeface="Roboto"/>
                <a:ea typeface="Roboto"/>
                <a:cs typeface="Roboto"/>
                <a:sym typeface="Roboto"/>
              </a:rPr>
              <a:t>Study </a:t>
            </a:r>
            <a:endParaRPr sz="4400">
              <a:solidFill>
                <a:srgbClr val="FFFFFF"/>
              </a:solidFill>
              <a:latin typeface="Roboto"/>
              <a:ea typeface="Roboto"/>
              <a:cs typeface="Roboto"/>
              <a:sym typeface="Roboto"/>
            </a:endParaRPr>
          </a:p>
        </p:txBody>
      </p:sp>
      <p:sp>
        <p:nvSpPr>
          <p:cNvPr id="59" name="Google Shape;59;p13"/>
          <p:cNvSpPr txBox="1"/>
          <p:nvPr/>
        </p:nvSpPr>
        <p:spPr>
          <a:xfrm>
            <a:off x="3898600" y="3626725"/>
            <a:ext cx="1547700" cy="44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sz="1600">
              <a:solidFill>
                <a:schemeClr val="accent6"/>
              </a:solidFill>
            </a:endParaRPr>
          </a:p>
        </p:txBody>
      </p:sp>
      <p:sp>
        <p:nvSpPr>
          <p:cNvPr id="60" name="Google Shape;60;p13"/>
          <p:cNvSpPr txBox="1"/>
          <p:nvPr/>
        </p:nvSpPr>
        <p:spPr>
          <a:xfrm>
            <a:off x="750275" y="3065625"/>
            <a:ext cx="74940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4400">
                <a:solidFill>
                  <a:schemeClr val="lt1"/>
                </a:solidFill>
                <a:latin typeface="Roboto"/>
                <a:ea typeface="Roboto"/>
                <a:cs typeface="Roboto"/>
                <a:sym typeface="Roboto"/>
              </a:rPr>
              <a:t>Redesign Federal Website</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22"/>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Heuristic Evaluation</a:t>
            </a:r>
            <a:endParaRPr/>
          </a:p>
        </p:txBody>
      </p:sp>
      <p:sp>
        <p:nvSpPr>
          <p:cNvPr id="132" name="Google Shape;132;p2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457200" rtl="0" algn="l">
              <a:spcBef>
                <a:spcPts val="0"/>
              </a:spcBef>
              <a:spcAft>
                <a:spcPts val="0"/>
              </a:spcAft>
              <a:buClr>
                <a:schemeClr val="dk1"/>
              </a:buClr>
              <a:buSzPts val="1100"/>
              <a:buFont typeface="Arial"/>
              <a:buNone/>
            </a:pPr>
            <a:r>
              <a:rPr lang="en" sz="1300">
                <a:solidFill>
                  <a:schemeClr val="dk1"/>
                </a:solidFill>
              </a:rPr>
              <a:t>Link to heuristic evaluation: </a:t>
            </a:r>
            <a:r>
              <a:rPr lang="en" sz="1300" u="sng">
                <a:solidFill>
                  <a:srgbClr val="1155CC"/>
                </a:solidFill>
                <a:hlinkClick r:id="rId3">
                  <a:extLst>
                    <a:ext uri="{A12FA001-AC4F-418D-AE19-62706E023703}">
                      <ahyp:hlinkClr val="tx"/>
                    </a:ext>
                  </a:extLst>
                </a:hlinkClick>
              </a:rPr>
              <a:t>https://docs.google.com/spreadsheets/d/1QnHVocsptplTf8m_QgmpTlvcvhe51iac2leeibJpw1Y/edit?usp=sharing</a:t>
            </a:r>
            <a:endParaRPr sz="1300">
              <a:solidFill>
                <a:schemeClr val="dk1"/>
              </a:solidFill>
            </a:endParaRPr>
          </a:p>
          <a:p>
            <a:pPr indent="0" lvl="0" marL="0" rtl="0" algn="l">
              <a:spcBef>
                <a:spcPts val="0"/>
              </a:spcBef>
              <a:spcAft>
                <a:spcPts val="0"/>
              </a:spcAft>
              <a:buClr>
                <a:schemeClr val="dk1"/>
              </a:buClr>
              <a:buSzPts val="1100"/>
              <a:buFont typeface="Arial"/>
              <a:buNone/>
            </a:pPr>
            <a:r>
              <a:t/>
            </a:r>
            <a:endParaRPr sz="1300">
              <a:solidFill>
                <a:schemeClr val="dk1"/>
              </a:solidFill>
            </a:endParaRPr>
          </a:p>
          <a:p>
            <a:pPr indent="0" lvl="0" marL="457200" rtl="0" algn="l">
              <a:spcBef>
                <a:spcPts val="0"/>
              </a:spcBef>
              <a:spcAft>
                <a:spcPts val="0"/>
              </a:spcAft>
              <a:buClr>
                <a:schemeClr val="dk1"/>
              </a:buClr>
              <a:buSzPts val="1100"/>
              <a:buFont typeface="Arial"/>
              <a:buNone/>
            </a:pPr>
            <a:r>
              <a:rPr lang="en" sz="1300">
                <a:solidFill>
                  <a:schemeClr val="dk1"/>
                </a:solidFill>
              </a:rPr>
              <a:t>Link to Government Website Screenshots: </a:t>
            </a:r>
            <a:endParaRPr sz="1300">
              <a:solidFill>
                <a:schemeClr val="dk1"/>
              </a:solidFill>
            </a:endParaRPr>
          </a:p>
          <a:p>
            <a:pPr indent="0" lvl="0" marL="457200" rtl="0" algn="l">
              <a:spcBef>
                <a:spcPts val="0"/>
              </a:spcBef>
              <a:spcAft>
                <a:spcPts val="0"/>
              </a:spcAft>
              <a:buClr>
                <a:schemeClr val="dk1"/>
              </a:buClr>
              <a:buSzPts val="1100"/>
              <a:buFont typeface="Arial"/>
              <a:buNone/>
            </a:pPr>
            <a:r>
              <a:rPr lang="en" sz="1300" u="sng">
                <a:solidFill>
                  <a:srgbClr val="1155CC"/>
                </a:solidFill>
                <a:hlinkClick r:id="rId4">
                  <a:extLst>
                    <a:ext uri="{A12FA001-AC4F-418D-AE19-62706E023703}">
                      <ahyp:hlinkClr val="tx"/>
                    </a:ext>
                  </a:extLst>
                </a:hlinkClick>
              </a:rPr>
              <a:t>https://www.figma.com/file/1TNIyWG23ZeenJbPy3oLmA/Screenshots-of-govt-agency?type=design&amp;node-id=0%3A1&amp;mode=design&amp;t=UgqSBQtxiTsRryLP-1</a:t>
            </a:r>
            <a:endParaRPr sz="1300">
              <a:solidFill>
                <a:schemeClr val="dk1"/>
              </a:solidFill>
            </a:endParaRPr>
          </a:p>
          <a:p>
            <a:pPr indent="0" lvl="0" marL="457200" rtl="0" algn="l">
              <a:spcBef>
                <a:spcPts val="0"/>
              </a:spcBef>
              <a:spcAft>
                <a:spcPts val="0"/>
              </a:spcAft>
              <a:buClr>
                <a:schemeClr val="dk1"/>
              </a:buClr>
              <a:buSzPts val="1100"/>
              <a:buFont typeface="Arial"/>
              <a:buNone/>
            </a:pPr>
            <a:r>
              <a:t/>
            </a:r>
            <a:endParaRPr sz="1300">
              <a:solidFill>
                <a:schemeClr val="dk1"/>
              </a:solidFill>
            </a:endParaRPr>
          </a:p>
          <a:p>
            <a:pPr indent="0" lvl="0" marL="457200" rtl="0" algn="l">
              <a:spcBef>
                <a:spcPts val="0"/>
              </a:spcBef>
              <a:spcAft>
                <a:spcPts val="0"/>
              </a:spcAft>
              <a:buClr>
                <a:schemeClr val="dk1"/>
              </a:buClr>
              <a:buSzPts val="1100"/>
              <a:buFont typeface="Arial"/>
              <a:buNone/>
            </a:pPr>
            <a:r>
              <a:rPr lang="en" sz="1300">
                <a:solidFill>
                  <a:schemeClr val="dk1"/>
                </a:solidFill>
              </a:rPr>
              <a:t>Link to Government Website Wireflows: </a:t>
            </a:r>
            <a:r>
              <a:rPr lang="en" sz="1300" u="sng">
                <a:solidFill>
                  <a:srgbClr val="1155CC"/>
                </a:solidFill>
                <a:hlinkClick r:id="rId5">
                  <a:extLst>
                    <a:ext uri="{A12FA001-AC4F-418D-AE19-62706E023703}">
                      <ahyp:hlinkClr val="tx"/>
                    </a:ext>
                  </a:extLst>
                </a:hlinkClick>
              </a:rPr>
              <a:t>https://www.figma.com/file/HI3CFSUkwCaDajRoUzbJYW/Wireframes?type=design&amp;node-id=0%3A1&amp;mode=design&amp;t=JeJQGvPuY1ITw6bD-1</a:t>
            </a:r>
            <a:endParaRPr sz="2000"/>
          </a:p>
        </p:txBody>
      </p:sp>
      <p:sp>
        <p:nvSpPr>
          <p:cNvPr id="133" name="Google Shape;133;p22"/>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lt2"/>
                </a:solidFill>
                <a:latin typeface="Source Sans Pro"/>
                <a:ea typeface="Source Sans Pro"/>
                <a:cs typeface="Source Sans Pro"/>
                <a:sym typeface="Source Sans Pro"/>
              </a:rPr>
              <a:t>‹#›</a:t>
            </a:fld>
            <a:endParaRPr>
              <a:solidFill>
                <a:schemeClr val="lt2"/>
              </a:solidFill>
              <a:latin typeface="Source Sans Pro"/>
              <a:ea typeface="Source Sans Pro"/>
              <a:cs typeface="Source Sans Pro"/>
              <a:sym typeface="Source Sans Pr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23"/>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Heuristic Analysis</a:t>
            </a:r>
            <a:endParaRPr/>
          </a:p>
        </p:txBody>
      </p:sp>
      <p:sp>
        <p:nvSpPr>
          <p:cNvPr id="139" name="Google Shape;139;p23"/>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lt2"/>
                </a:solidFill>
                <a:latin typeface="Source Sans Pro"/>
                <a:ea typeface="Source Sans Pro"/>
                <a:cs typeface="Source Sans Pro"/>
                <a:sym typeface="Source Sans Pro"/>
              </a:rPr>
              <a:t>‹#›</a:t>
            </a:fld>
            <a:endParaRPr>
              <a:solidFill>
                <a:schemeClr val="lt2"/>
              </a:solidFill>
              <a:latin typeface="Source Sans Pro"/>
              <a:ea typeface="Source Sans Pro"/>
              <a:cs typeface="Source Sans Pro"/>
              <a:sym typeface="Source Sans Pro"/>
            </a:endParaRPr>
          </a:p>
        </p:txBody>
      </p:sp>
      <p:sp>
        <p:nvSpPr>
          <p:cNvPr id="140" name="Google Shape;140;p23"/>
          <p:cNvSpPr txBox="1"/>
          <p:nvPr/>
        </p:nvSpPr>
        <p:spPr>
          <a:xfrm>
            <a:off x="5651625" y="2988500"/>
            <a:ext cx="3400800" cy="1046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000">
                <a:solidFill>
                  <a:srgbClr val="434343"/>
                </a:solidFill>
              </a:rPr>
              <a:t>Link to heuristic evaluation screenshots: </a:t>
            </a:r>
            <a:r>
              <a:rPr lang="en" sz="1000" u="sng">
                <a:solidFill>
                  <a:schemeClr val="accent5"/>
                </a:solidFill>
                <a:hlinkClick r:id="rId3">
                  <a:extLst>
                    <a:ext uri="{A12FA001-AC4F-418D-AE19-62706E023703}">
                      <ahyp:hlinkClr val="tx"/>
                    </a:ext>
                  </a:extLst>
                </a:hlinkClick>
              </a:rPr>
              <a:t>https://www.figma.com/file/z7o20PspQhAYTyu3Cre5gU/Usability-%26-Heuristic-Evaluation--Screenshots?type=design&amp;node-id=0%3A1&amp;mode=design&amp;t=MkZFWz4j7O2cdaWR-1</a:t>
            </a:r>
            <a:endParaRPr sz="1000">
              <a:solidFill>
                <a:srgbClr val="434343"/>
              </a:solidFill>
            </a:endParaRPr>
          </a:p>
        </p:txBody>
      </p:sp>
      <p:sp>
        <p:nvSpPr>
          <p:cNvPr id="141" name="Google Shape;141;p23"/>
          <p:cNvSpPr txBox="1"/>
          <p:nvPr/>
        </p:nvSpPr>
        <p:spPr>
          <a:xfrm>
            <a:off x="5560275" y="4205400"/>
            <a:ext cx="3583500" cy="938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100">
                <a:solidFill>
                  <a:srgbClr val="434343"/>
                </a:solidFill>
              </a:rPr>
              <a:t>Link to heuristic evaluation:</a:t>
            </a:r>
            <a:endParaRPr sz="1100">
              <a:solidFill>
                <a:srgbClr val="434343"/>
              </a:solidFill>
            </a:endParaRPr>
          </a:p>
          <a:p>
            <a:pPr indent="0" lvl="0" marL="0" rtl="0" algn="l">
              <a:lnSpc>
                <a:spcPct val="115000"/>
              </a:lnSpc>
              <a:spcBef>
                <a:spcPts val="0"/>
              </a:spcBef>
              <a:spcAft>
                <a:spcPts val="0"/>
              </a:spcAft>
              <a:buNone/>
            </a:pPr>
            <a:r>
              <a:rPr lang="en" sz="1100" u="sng">
                <a:solidFill>
                  <a:schemeClr val="accent5"/>
                </a:solidFill>
                <a:hlinkClick r:id="rId4">
                  <a:extLst>
                    <a:ext uri="{A12FA001-AC4F-418D-AE19-62706E023703}">
                      <ahyp:hlinkClr val="tx"/>
                    </a:ext>
                  </a:extLst>
                </a:hlinkClick>
              </a:rPr>
              <a:t>https://docs.google.com/spreadsheets/d/1QnHVocsptplTf8m_QgmpTlvcvhe51iac2leeibJpw1Y/edit?usp=sharing</a:t>
            </a:r>
            <a:endParaRPr sz="1100">
              <a:solidFill>
                <a:srgbClr val="434343"/>
              </a:solidFill>
            </a:endParaRPr>
          </a:p>
        </p:txBody>
      </p:sp>
      <p:pic>
        <p:nvPicPr>
          <p:cNvPr id="142" name="Google Shape;142;p23"/>
          <p:cNvPicPr preferRelativeResize="0"/>
          <p:nvPr/>
        </p:nvPicPr>
        <p:blipFill>
          <a:blip r:embed="rId5">
            <a:alphaModFix/>
          </a:blip>
          <a:stretch>
            <a:fillRect/>
          </a:stretch>
        </p:blipFill>
        <p:spPr>
          <a:xfrm>
            <a:off x="376025" y="1017725"/>
            <a:ext cx="4699799" cy="38209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24"/>
          <p:cNvSpPr txBox="1"/>
          <p:nvPr>
            <p:ph idx="1" type="body"/>
          </p:nvPr>
        </p:nvSpPr>
        <p:spPr>
          <a:xfrm>
            <a:off x="1359850" y="3800950"/>
            <a:ext cx="7661400" cy="129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100">
                <a:solidFill>
                  <a:srgbClr val="434343"/>
                </a:solidFill>
              </a:rPr>
              <a:t>Link to heuristic evaluation:</a:t>
            </a:r>
            <a:r>
              <a:rPr lang="en" sz="1100" u="sng">
                <a:solidFill>
                  <a:schemeClr val="hlink"/>
                </a:solidFill>
                <a:hlinkClick r:id="rId3"/>
              </a:rPr>
              <a:t>https://docs.google.com/spreadsheets/d/1QnHVocsptplTf8m_QgmpTlvcvhe51iac2leeibJpw1Y/edit?usp=sharing</a:t>
            </a:r>
            <a:endParaRPr sz="1100">
              <a:solidFill>
                <a:srgbClr val="434343"/>
              </a:solidFill>
            </a:endParaRPr>
          </a:p>
          <a:p>
            <a:pPr indent="0" lvl="0" marL="0" rtl="0" algn="l">
              <a:spcBef>
                <a:spcPts val="0"/>
              </a:spcBef>
              <a:spcAft>
                <a:spcPts val="0"/>
              </a:spcAft>
              <a:buNone/>
            </a:pPr>
            <a:r>
              <a:rPr lang="en" sz="1100">
                <a:solidFill>
                  <a:srgbClr val="434343"/>
                </a:solidFill>
              </a:rPr>
              <a:t>Link to heuristic evaluation screenshots: </a:t>
            </a:r>
            <a:r>
              <a:rPr lang="en" sz="1100" u="sng">
                <a:solidFill>
                  <a:schemeClr val="hlink"/>
                </a:solidFill>
                <a:hlinkClick r:id="rId4"/>
              </a:rPr>
              <a:t>https://www.figma.com/file/z7o20PspQhAYTyu3Cre5gU/Usability-%26-Heuristic-Evaluation--Screenshots?type=design&amp;node-id=0%3A1&amp;mode=design&amp;t=MkZFWz4j7O2cdaWR-1</a:t>
            </a:r>
            <a:endParaRPr sz="1100">
              <a:solidFill>
                <a:srgbClr val="434343"/>
              </a:solidFill>
            </a:endParaRPr>
          </a:p>
        </p:txBody>
      </p:sp>
      <p:sp>
        <p:nvSpPr>
          <p:cNvPr id="148" name="Google Shape;148;p24"/>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lt2"/>
                </a:solidFill>
                <a:latin typeface="Source Sans Pro"/>
                <a:ea typeface="Source Sans Pro"/>
                <a:cs typeface="Source Sans Pro"/>
                <a:sym typeface="Source Sans Pro"/>
              </a:rPr>
              <a:t>‹#›</a:t>
            </a:fld>
            <a:endParaRPr>
              <a:solidFill>
                <a:schemeClr val="lt2"/>
              </a:solidFill>
              <a:latin typeface="Source Sans Pro"/>
              <a:ea typeface="Source Sans Pro"/>
              <a:cs typeface="Source Sans Pro"/>
              <a:sym typeface="Source Sans Pro"/>
            </a:endParaRPr>
          </a:p>
        </p:txBody>
      </p:sp>
      <p:pic>
        <p:nvPicPr>
          <p:cNvPr id="149" name="Google Shape;149;p24"/>
          <p:cNvPicPr preferRelativeResize="0"/>
          <p:nvPr/>
        </p:nvPicPr>
        <p:blipFill>
          <a:blip r:embed="rId5">
            <a:alphaModFix/>
          </a:blip>
          <a:stretch>
            <a:fillRect/>
          </a:stretch>
        </p:blipFill>
        <p:spPr>
          <a:xfrm>
            <a:off x="72700" y="68526"/>
            <a:ext cx="6315075" cy="37324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25"/>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Usability Test Interview </a:t>
            </a:r>
            <a:endParaRPr/>
          </a:p>
        </p:txBody>
      </p:sp>
      <p:sp>
        <p:nvSpPr>
          <p:cNvPr id="155" name="Google Shape;155;p2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400"/>
              <a:t>Link to User Testing Notes: </a:t>
            </a:r>
            <a:r>
              <a:rPr lang="en" sz="1400" u="sng">
                <a:solidFill>
                  <a:schemeClr val="hlink"/>
                </a:solidFill>
                <a:hlinkClick r:id="rId3"/>
              </a:rPr>
              <a:t>https://docs.google.com/document/d/1IZV54_v2tnY0Y22zr6wRaIFfYeU2pGaUzc-796GhhLk/edit?usp=sharing</a:t>
            </a:r>
            <a:endParaRPr sz="1400"/>
          </a:p>
          <a:p>
            <a:pPr indent="0" lvl="0" marL="0" rtl="0" algn="l">
              <a:spcBef>
                <a:spcPts val="1200"/>
              </a:spcBef>
              <a:spcAft>
                <a:spcPts val="0"/>
              </a:spcAft>
              <a:buNone/>
            </a:pPr>
            <a:r>
              <a:rPr lang="en" sz="1400"/>
              <a:t>Link to Recordings: </a:t>
            </a:r>
            <a:endParaRPr sz="1400"/>
          </a:p>
          <a:p>
            <a:pPr indent="0" lvl="0" marL="0" rtl="0" algn="l">
              <a:spcBef>
                <a:spcPts val="1200"/>
              </a:spcBef>
              <a:spcAft>
                <a:spcPts val="0"/>
              </a:spcAft>
              <a:buNone/>
            </a:pPr>
            <a:r>
              <a:rPr lang="en" sz="1400" u="sng">
                <a:solidFill>
                  <a:schemeClr val="hlink"/>
                </a:solidFill>
                <a:hlinkClick r:id="rId4"/>
              </a:rPr>
              <a:t>https://docs.google.com/document/d/1z-K1d6VXXnkQNoIljPoDf1sdqBbtitJNmWc9N2b4M7s/edit?usp=sharin</a:t>
            </a:r>
            <a:r>
              <a:rPr lang="en" sz="1400" u="sng">
                <a:solidFill>
                  <a:schemeClr val="hlink"/>
                </a:solidFill>
                <a:hlinkClick r:id="rId5"/>
              </a:rPr>
              <a:t>g</a:t>
            </a:r>
            <a:endParaRPr sz="1400"/>
          </a:p>
          <a:p>
            <a:pPr indent="0" lvl="0" marL="0" rtl="0" algn="l">
              <a:spcBef>
                <a:spcPts val="1200"/>
              </a:spcBef>
              <a:spcAft>
                <a:spcPts val="0"/>
              </a:spcAft>
              <a:buNone/>
            </a:pPr>
            <a:r>
              <a:rPr lang="en" sz="1400"/>
              <a:t>Review guerrilla testing: miro board to capture the analysis:</a:t>
            </a:r>
            <a:endParaRPr sz="1400"/>
          </a:p>
          <a:p>
            <a:pPr indent="0" lvl="0" marL="0" rtl="0" algn="l">
              <a:spcBef>
                <a:spcPts val="0"/>
              </a:spcBef>
              <a:spcAft>
                <a:spcPts val="0"/>
              </a:spcAft>
              <a:buNone/>
            </a:pPr>
            <a:r>
              <a:rPr lang="en" sz="1400" u="sng">
                <a:solidFill>
                  <a:schemeClr val="hlink"/>
                </a:solidFill>
                <a:hlinkClick r:id="rId6"/>
              </a:rPr>
              <a:t>https://miro.com/welcomeonboard/clN3TXI5WXkyVGk2OGxUQ2JZaWlMRTBsWE5iR3VSYjlsOXcyOE5vaDhpN0NET2cxYlZNNVUxZFNOY3pyVm9WZHwzNDU4NzY0NTYxMzg4OTI5MTE5fDI=?share_link_id=875193821806</a:t>
            </a:r>
            <a:endParaRPr sz="1400"/>
          </a:p>
        </p:txBody>
      </p:sp>
      <p:sp>
        <p:nvSpPr>
          <p:cNvPr id="156" name="Google Shape;156;p25"/>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lt2"/>
                </a:solidFill>
                <a:latin typeface="Source Sans Pro"/>
                <a:ea typeface="Source Sans Pro"/>
                <a:cs typeface="Source Sans Pro"/>
                <a:sym typeface="Source Sans Pro"/>
              </a:rPr>
              <a:t>‹#›</a:t>
            </a:fld>
            <a:endParaRPr>
              <a:solidFill>
                <a:schemeClr val="lt2"/>
              </a:solidFill>
              <a:latin typeface="Source Sans Pro"/>
              <a:ea typeface="Source Sans Pro"/>
              <a:cs typeface="Source Sans Pro"/>
              <a:sym typeface="Source Sans Pr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26"/>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Prioritization: 2X2 Matrix</a:t>
            </a:r>
            <a:endParaRPr/>
          </a:p>
        </p:txBody>
      </p:sp>
      <p:sp>
        <p:nvSpPr>
          <p:cNvPr id="162" name="Google Shape;162;p26"/>
          <p:cNvSpPr txBox="1"/>
          <p:nvPr>
            <p:ph idx="1" type="body"/>
          </p:nvPr>
        </p:nvSpPr>
        <p:spPr>
          <a:xfrm>
            <a:off x="4572000" y="3747650"/>
            <a:ext cx="4260300" cy="821100"/>
          </a:xfrm>
          <a:prstGeom prst="rect">
            <a:avLst/>
          </a:prstGeom>
        </p:spPr>
        <p:txBody>
          <a:bodyPr anchorCtr="0" anchor="t" bIns="91425" lIns="91425" spcFirstLastPara="1" rIns="91425" wrap="square" tIns="91425">
            <a:normAutofit lnSpcReduction="20000"/>
          </a:bodyPr>
          <a:lstStyle/>
          <a:p>
            <a:pPr indent="0" lvl="0" marL="457200" rtl="0" algn="l">
              <a:spcBef>
                <a:spcPts val="0"/>
              </a:spcBef>
              <a:spcAft>
                <a:spcPts val="0"/>
              </a:spcAft>
              <a:buNone/>
            </a:pPr>
            <a:r>
              <a:rPr lang="en" sz="1100" u="sng">
                <a:solidFill>
                  <a:srgbClr val="1155CC"/>
                </a:solidFill>
                <a:hlinkClick r:id="rId3">
                  <a:extLst>
                    <a:ext uri="{A12FA001-AC4F-418D-AE19-62706E023703}">
                      <ahyp:hlinkClr val="tx"/>
                    </a:ext>
                  </a:extLst>
                </a:hlinkClick>
              </a:rPr>
              <a:t>https://miro.com/welcomeonboard/d29SZ2NYVGZBOVRCUkZxTXF0SVJlRk1XNkhyZU9GOG9udEc1Z2d2ZDNSdU1ueDVZQU8zQnRBMGFtN3h2Z1NaeHwzNDU4NzY0NTYxMzg4OTI5MTE5fDI=?share_link_id=32173598470</a:t>
            </a:r>
            <a:endParaRPr/>
          </a:p>
        </p:txBody>
      </p:sp>
      <p:sp>
        <p:nvSpPr>
          <p:cNvPr id="163" name="Google Shape;163;p26"/>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lt2"/>
                </a:solidFill>
                <a:latin typeface="Source Sans Pro"/>
                <a:ea typeface="Source Sans Pro"/>
                <a:cs typeface="Source Sans Pro"/>
                <a:sym typeface="Source Sans Pro"/>
              </a:rPr>
              <a:t>‹#›</a:t>
            </a:fld>
            <a:endParaRPr>
              <a:solidFill>
                <a:schemeClr val="lt2"/>
              </a:solidFill>
              <a:latin typeface="Source Sans Pro"/>
              <a:ea typeface="Source Sans Pro"/>
              <a:cs typeface="Source Sans Pro"/>
              <a:sym typeface="Source Sans Pro"/>
            </a:endParaRPr>
          </a:p>
        </p:txBody>
      </p:sp>
      <p:pic>
        <p:nvPicPr>
          <p:cNvPr id="164" name="Google Shape;164;p26"/>
          <p:cNvPicPr preferRelativeResize="0"/>
          <p:nvPr/>
        </p:nvPicPr>
        <p:blipFill>
          <a:blip r:embed="rId4">
            <a:alphaModFix/>
          </a:blip>
          <a:stretch>
            <a:fillRect/>
          </a:stretch>
        </p:blipFill>
        <p:spPr>
          <a:xfrm>
            <a:off x="459550" y="1359150"/>
            <a:ext cx="4267199" cy="303701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27"/>
          <p:cNvSpPr txBox="1"/>
          <p:nvPr>
            <p:ph idx="1" type="body"/>
          </p:nvPr>
        </p:nvSpPr>
        <p:spPr>
          <a:xfrm>
            <a:off x="5290425" y="4067400"/>
            <a:ext cx="3775800" cy="1076100"/>
          </a:xfrm>
          <a:prstGeom prst="rect">
            <a:avLst/>
          </a:prstGeom>
        </p:spPr>
        <p:txBody>
          <a:bodyPr anchorCtr="0" anchor="t" bIns="91425" lIns="91425" spcFirstLastPara="1" rIns="91425" wrap="square" tIns="91425">
            <a:normAutofit lnSpcReduction="10000"/>
          </a:bodyPr>
          <a:lstStyle/>
          <a:p>
            <a:pPr indent="0" lvl="0" marL="457200" rtl="0" algn="l">
              <a:spcBef>
                <a:spcPts val="0"/>
              </a:spcBef>
              <a:spcAft>
                <a:spcPts val="0"/>
              </a:spcAft>
              <a:buNone/>
            </a:pPr>
            <a:r>
              <a:rPr lang="en" sz="1200" u="sng">
                <a:solidFill>
                  <a:srgbClr val="1155CC"/>
                </a:solidFill>
                <a:hlinkClick r:id="rId3">
                  <a:extLst>
                    <a:ext uri="{A12FA001-AC4F-418D-AE19-62706E023703}">
                      <ahyp:hlinkClr val="tx"/>
                    </a:ext>
                  </a:extLst>
                </a:hlinkClick>
              </a:rPr>
              <a:t>https://www.figma.com/file/1TNIyWG23ZeenJbPy3oLmA/Screenshots-of-govt-agency?type=design&amp;node-id=1%3A3&amp;mode=design&amp;t=es3e2ZTQQ4hwlvaS-1</a:t>
            </a:r>
            <a:endParaRPr sz="1900"/>
          </a:p>
        </p:txBody>
      </p:sp>
      <p:sp>
        <p:nvSpPr>
          <p:cNvPr id="170" name="Google Shape;170;p27"/>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lt2"/>
                </a:solidFill>
                <a:latin typeface="Source Sans Pro"/>
                <a:ea typeface="Source Sans Pro"/>
                <a:cs typeface="Source Sans Pro"/>
                <a:sym typeface="Source Sans Pro"/>
              </a:rPr>
              <a:t>‹#›</a:t>
            </a:fld>
            <a:endParaRPr>
              <a:solidFill>
                <a:schemeClr val="lt2"/>
              </a:solidFill>
              <a:latin typeface="Source Sans Pro"/>
              <a:ea typeface="Source Sans Pro"/>
              <a:cs typeface="Source Sans Pro"/>
              <a:sym typeface="Source Sans Pro"/>
            </a:endParaRPr>
          </a:p>
        </p:txBody>
      </p:sp>
      <p:pic>
        <p:nvPicPr>
          <p:cNvPr id="171" name="Google Shape;171;p27"/>
          <p:cNvPicPr preferRelativeResize="0"/>
          <p:nvPr/>
        </p:nvPicPr>
        <p:blipFill>
          <a:blip r:embed="rId4">
            <a:alphaModFix/>
          </a:blip>
          <a:stretch>
            <a:fillRect/>
          </a:stretch>
        </p:blipFill>
        <p:spPr>
          <a:xfrm>
            <a:off x="52100" y="85925"/>
            <a:ext cx="8813250" cy="37626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8"/>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Clr>
                <a:schemeClr val="dk1"/>
              </a:buClr>
              <a:buSzPct val="73333"/>
              <a:buFont typeface="Arial"/>
              <a:buNone/>
            </a:pPr>
            <a:r>
              <a:rPr lang="en" sz="1500">
                <a:solidFill>
                  <a:srgbClr val="434343"/>
                </a:solidFill>
              </a:rPr>
              <a:t>Webpage Screenshots- Annotations</a:t>
            </a:r>
            <a:endParaRPr sz="1500">
              <a:solidFill>
                <a:srgbClr val="434343"/>
              </a:solidFill>
            </a:endParaRPr>
          </a:p>
          <a:p>
            <a:pPr indent="0" lvl="0" marL="0" rtl="0" algn="l">
              <a:spcBef>
                <a:spcPts val="0"/>
              </a:spcBef>
              <a:spcAft>
                <a:spcPts val="0"/>
              </a:spcAft>
              <a:buNone/>
            </a:pPr>
            <a:r>
              <a:t/>
            </a:r>
            <a:endParaRPr/>
          </a:p>
        </p:txBody>
      </p:sp>
      <p:sp>
        <p:nvSpPr>
          <p:cNvPr id="177" name="Google Shape;177;p28"/>
          <p:cNvSpPr txBox="1"/>
          <p:nvPr>
            <p:ph idx="1" type="body"/>
          </p:nvPr>
        </p:nvSpPr>
        <p:spPr>
          <a:xfrm>
            <a:off x="3463600" y="3649900"/>
            <a:ext cx="5985300" cy="17397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Clr>
                <a:schemeClr val="dk1"/>
              </a:buClr>
              <a:buSzPts val="1100"/>
              <a:buFont typeface="Arial"/>
              <a:buNone/>
            </a:pPr>
            <a:r>
              <a:t/>
            </a:r>
            <a:endParaRPr sz="1100">
              <a:solidFill>
                <a:schemeClr val="dk1"/>
              </a:solidFill>
            </a:endParaRPr>
          </a:p>
          <a:p>
            <a:pPr indent="0" lvl="0" marL="0" rtl="0" algn="l">
              <a:spcBef>
                <a:spcPts val="0"/>
              </a:spcBef>
              <a:spcAft>
                <a:spcPts val="0"/>
              </a:spcAft>
              <a:buClr>
                <a:schemeClr val="dk1"/>
              </a:buClr>
              <a:buSzPts val="1100"/>
              <a:buFont typeface="Arial"/>
              <a:buNone/>
            </a:pPr>
            <a:r>
              <a:t/>
            </a:r>
            <a:endParaRPr sz="1100">
              <a:solidFill>
                <a:schemeClr val="dk1"/>
              </a:solidFill>
            </a:endParaRPr>
          </a:p>
          <a:p>
            <a:pPr indent="0" lvl="0" marL="0" rtl="0" algn="l">
              <a:spcBef>
                <a:spcPts val="0"/>
              </a:spcBef>
              <a:spcAft>
                <a:spcPts val="0"/>
              </a:spcAft>
              <a:buClr>
                <a:schemeClr val="dk1"/>
              </a:buClr>
              <a:buSzPts val="1100"/>
              <a:buFont typeface="Arial"/>
              <a:buNone/>
            </a:pPr>
            <a:r>
              <a:t/>
            </a:r>
            <a:endParaRPr sz="1100">
              <a:solidFill>
                <a:schemeClr val="dk1"/>
              </a:solidFill>
            </a:endParaRPr>
          </a:p>
          <a:p>
            <a:pPr indent="0" lvl="0" marL="0" rtl="0" algn="l">
              <a:spcBef>
                <a:spcPts val="0"/>
              </a:spcBef>
              <a:spcAft>
                <a:spcPts val="0"/>
              </a:spcAft>
              <a:buClr>
                <a:schemeClr val="dk1"/>
              </a:buClr>
              <a:buSzPts val="1100"/>
              <a:buFont typeface="Arial"/>
              <a:buNone/>
            </a:pPr>
            <a:r>
              <a:t/>
            </a:r>
            <a:endParaRPr sz="1100">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t/>
            </a:r>
            <a:endParaRPr/>
          </a:p>
        </p:txBody>
      </p:sp>
      <p:sp>
        <p:nvSpPr>
          <p:cNvPr id="178" name="Google Shape;178;p28"/>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lt2"/>
                </a:solidFill>
                <a:latin typeface="Source Sans Pro"/>
                <a:ea typeface="Source Sans Pro"/>
                <a:cs typeface="Source Sans Pro"/>
                <a:sym typeface="Source Sans Pro"/>
              </a:rPr>
              <a:t>‹#›</a:t>
            </a:fld>
            <a:endParaRPr>
              <a:solidFill>
                <a:schemeClr val="lt2"/>
              </a:solidFill>
              <a:latin typeface="Source Sans Pro"/>
              <a:ea typeface="Source Sans Pro"/>
              <a:cs typeface="Source Sans Pro"/>
              <a:sym typeface="Source Sans Pro"/>
            </a:endParaRPr>
          </a:p>
        </p:txBody>
      </p:sp>
      <p:sp>
        <p:nvSpPr>
          <p:cNvPr id="179" name="Google Shape;179;p28"/>
          <p:cNvSpPr txBox="1"/>
          <p:nvPr/>
        </p:nvSpPr>
        <p:spPr>
          <a:xfrm>
            <a:off x="1237650" y="3876150"/>
            <a:ext cx="3000000" cy="1064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100">
                <a:solidFill>
                  <a:schemeClr val="dk1"/>
                </a:solidFill>
              </a:rPr>
              <a:t>Link to Government Agency Screenshots: </a:t>
            </a:r>
            <a:r>
              <a:rPr lang="en" sz="1000" u="sng">
                <a:solidFill>
                  <a:srgbClr val="1155CC"/>
                </a:solidFill>
                <a:hlinkClick r:id="rId3">
                  <a:extLst>
                    <a:ext uri="{A12FA001-AC4F-418D-AE19-62706E023703}">
                      <ahyp:hlinkClr val="tx"/>
                    </a:ext>
                  </a:extLst>
                </a:hlinkClick>
              </a:rPr>
              <a:t>https://www.figma.com/file/z7o20PspQhAYTyu3Cre5gU/Usability-%26-Heuristic-Evaluation--Govt.-Agency-Screenshots?type=design&amp;node-id=0%3A1&amp;mode=design&amp;t=AUAZIjNi0fMXZC8Z-1</a:t>
            </a:r>
            <a:endParaRPr sz="1300"/>
          </a:p>
        </p:txBody>
      </p:sp>
      <p:sp>
        <p:nvSpPr>
          <p:cNvPr id="180" name="Google Shape;180;p28"/>
          <p:cNvSpPr txBox="1"/>
          <p:nvPr/>
        </p:nvSpPr>
        <p:spPr>
          <a:xfrm>
            <a:off x="6021150" y="3924025"/>
            <a:ext cx="3000000" cy="1132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100">
                <a:solidFill>
                  <a:schemeClr val="dk1"/>
                </a:solidFill>
              </a:rPr>
              <a:t>Link to additional web page Screenshots: </a:t>
            </a:r>
            <a:endParaRPr sz="1100">
              <a:solidFill>
                <a:schemeClr val="dk1"/>
              </a:solidFill>
            </a:endParaRPr>
          </a:p>
          <a:p>
            <a:pPr indent="0" lvl="0" marL="0" rtl="0" algn="l">
              <a:lnSpc>
                <a:spcPct val="115000"/>
              </a:lnSpc>
              <a:spcBef>
                <a:spcPts val="0"/>
              </a:spcBef>
              <a:spcAft>
                <a:spcPts val="0"/>
              </a:spcAft>
              <a:buNone/>
            </a:pPr>
            <a:r>
              <a:rPr lang="en" sz="1100" u="sng">
                <a:solidFill>
                  <a:srgbClr val="1155CC"/>
                </a:solidFill>
                <a:hlinkClick r:id="rId4">
                  <a:extLst>
                    <a:ext uri="{A12FA001-AC4F-418D-AE19-62706E023703}">
                      <ahyp:hlinkClr val="tx"/>
                    </a:ext>
                  </a:extLst>
                </a:hlinkClick>
              </a:rPr>
              <a:t>https://www.figma.com/file/oTpnqdtLLU5rIhJBqV9L2G/usability-and-heuristics-issues-for-five-web-pages?type=design&amp;mode=design&amp;t=L5FIHgEC2IYVCJCm-1</a:t>
            </a:r>
            <a:endParaRPr/>
          </a:p>
        </p:txBody>
      </p:sp>
      <p:pic>
        <p:nvPicPr>
          <p:cNvPr id="181" name="Google Shape;181;p28"/>
          <p:cNvPicPr preferRelativeResize="0"/>
          <p:nvPr/>
        </p:nvPicPr>
        <p:blipFill>
          <a:blip r:embed="rId5">
            <a:alphaModFix/>
          </a:blip>
          <a:stretch>
            <a:fillRect/>
          </a:stretch>
        </p:blipFill>
        <p:spPr>
          <a:xfrm>
            <a:off x="967700" y="1115400"/>
            <a:ext cx="6338175" cy="27607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29"/>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Mobile View</a:t>
            </a:r>
            <a:endParaRPr/>
          </a:p>
        </p:txBody>
      </p:sp>
      <p:sp>
        <p:nvSpPr>
          <p:cNvPr id="187" name="Google Shape;187;p29"/>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lt2"/>
                </a:solidFill>
                <a:latin typeface="Source Sans Pro"/>
                <a:ea typeface="Source Sans Pro"/>
                <a:cs typeface="Source Sans Pro"/>
                <a:sym typeface="Source Sans Pro"/>
              </a:rPr>
              <a:t>‹#›</a:t>
            </a:fld>
            <a:endParaRPr>
              <a:solidFill>
                <a:schemeClr val="lt2"/>
              </a:solidFill>
              <a:latin typeface="Source Sans Pro"/>
              <a:ea typeface="Source Sans Pro"/>
              <a:cs typeface="Source Sans Pro"/>
              <a:sym typeface="Source Sans Pro"/>
            </a:endParaRPr>
          </a:p>
        </p:txBody>
      </p:sp>
      <p:pic>
        <p:nvPicPr>
          <p:cNvPr id="188" name="Google Shape;188;p29"/>
          <p:cNvPicPr preferRelativeResize="0"/>
          <p:nvPr/>
        </p:nvPicPr>
        <p:blipFill>
          <a:blip r:embed="rId3">
            <a:alphaModFix/>
          </a:blip>
          <a:stretch>
            <a:fillRect/>
          </a:stretch>
        </p:blipFill>
        <p:spPr>
          <a:xfrm>
            <a:off x="261225" y="1344750"/>
            <a:ext cx="8882774" cy="2454000"/>
          </a:xfrm>
          <a:prstGeom prst="rect">
            <a:avLst/>
          </a:prstGeom>
          <a:noFill/>
          <a:ln>
            <a:noFill/>
          </a:ln>
        </p:spPr>
      </p:pic>
      <p:sp>
        <p:nvSpPr>
          <p:cNvPr id="189" name="Google Shape;189;p29"/>
          <p:cNvSpPr txBox="1"/>
          <p:nvPr/>
        </p:nvSpPr>
        <p:spPr>
          <a:xfrm>
            <a:off x="5518500" y="3874950"/>
            <a:ext cx="33138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hlinkClick r:id="rId4"/>
              </a:rPr>
              <a:t>https://www.figma.com/file/j0gQ9EjCx8YE9YTyJDd7tI/Mobile-View-Heuristic-Evaluation?type=design&amp;node-id=0%3A1&amp;mode=design&amp;t=PbjrORIrYfUBNjuD-1</a:t>
            </a:r>
            <a:endParaRPr/>
          </a:p>
          <a:p>
            <a:pPr indent="0" lvl="0" marL="0" rtl="0" algn="l">
              <a:spcBef>
                <a:spcPts val="0"/>
              </a:spcBef>
              <a:spcAft>
                <a:spcPts val="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30"/>
          <p:cNvSpPr txBox="1"/>
          <p:nvPr>
            <p:ph type="title"/>
          </p:nvPr>
        </p:nvSpPr>
        <p:spPr>
          <a:xfrm>
            <a:off x="6474900" y="52900"/>
            <a:ext cx="2669100" cy="572700"/>
          </a:xfrm>
          <a:prstGeom prst="rect">
            <a:avLst/>
          </a:prstGeom>
        </p:spPr>
        <p:txBody>
          <a:bodyPr anchorCtr="0" anchor="t" bIns="91425" lIns="91425" spcFirstLastPara="1" rIns="91425" wrap="square" tIns="91425">
            <a:normAutofit fontScale="90000"/>
          </a:bodyPr>
          <a:lstStyle/>
          <a:p>
            <a:pPr indent="0" lvl="0" marL="0" rtl="0" algn="r">
              <a:spcBef>
                <a:spcPts val="0"/>
              </a:spcBef>
              <a:spcAft>
                <a:spcPts val="0"/>
              </a:spcAft>
              <a:buNone/>
            </a:pPr>
            <a:r>
              <a:rPr lang="en"/>
              <a:t>Moodboard</a:t>
            </a:r>
            <a:endParaRPr/>
          </a:p>
        </p:txBody>
      </p:sp>
      <p:sp>
        <p:nvSpPr>
          <p:cNvPr id="195" name="Google Shape;195;p30"/>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lt2"/>
                </a:solidFill>
                <a:latin typeface="Source Sans Pro"/>
                <a:ea typeface="Source Sans Pro"/>
                <a:cs typeface="Source Sans Pro"/>
                <a:sym typeface="Source Sans Pro"/>
              </a:rPr>
              <a:t>‹#›</a:t>
            </a:fld>
            <a:endParaRPr>
              <a:solidFill>
                <a:schemeClr val="lt2"/>
              </a:solidFill>
              <a:latin typeface="Source Sans Pro"/>
              <a:ea typeface="Source Sans Pro"/>
              <a:cs typeface="Source Sans Pro"/>
              <a:sym typeface="Source Sans Pro"/>
            </a:endParaRPr>
          </a:p>
        </p:txBody>
      </p:sp>
      <p:pic>
        <p:nvPicPr>
          <p:cNvPr id="196" name="Google Shape;196;p30"/>
          <p:cNvPicPr preferRelativeResize="0"/>
          <p:nvPr/>
        </p:nvPicPr>
        <p:blipFill>
          <a:blip r:embed="rId3">
            <a:alphaModFix/>
          </a:blip>
          <a:stretch>
            <a:fillRect/>
          </a:stretch>
        </p:blipFill>
        <p:spPr>
          <a:xfrm>
            <a:off x="45591" y="0"/>
            <a:ext cx="7141617" cy="5143498"/>
          </a:xfrm>
          <a:prstGeom prst="rect">
            <a:avLst/>
          </a:prstGeom>
          <a:noFill/>
          <a:ln>
            <a:noFill/>
          </a:ln>
        </p:spPr>
      </p:pic>
      <p:sp>
        <p:nvSpPr>
          <p:cNvPr id="197" name="Google Shape;197;p30"/>
          <p:cNvSpPr txBox="1"/>
          <p:nvPr/>
        </p:nvSpPr>
        <p:spPr>
          <a:xfrm>
            <a:off x="7187200" y="4127700"/>
            <a:ext cx="17610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u="sng">
                <a:solidFill>
                  <a:schemeClr val="hlink"/>
                </a:solidFill>
                <a:hlinkClick r:id="rId4"/>
              </a:rPr>
              <a:t>https://www.figma.com/file/P7upAmj1OncV118GRj2nJx/UI-Patterns_UI-Samples-%26-Inspiration?type=design&amp;node-id=1%3A29&amp;mode=design&amp;t=INKtSO8UhVOJK5wP-1</a:t>
            </a:r>
            <a:endParaRPr sz="1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201" name="Shape 201"/>
        <p:cNvGrpSpPr/>
        <p:nvPr/>
      </p:nvGrpSpPr>
      <p:grpSpPr>
        <a:xfrm>
          <a:off x="0" y="0"/>
          <a:ext cx="0" cy="0"/>
          <a:chOff x="0" y="0"/>
          <a:chExt cx="0" cy="0"/>
        </a:xfrm>
      </p:grpSpPr>
      <p:sp>
        <p:nvSpPr>
          <p:cNvPr id="202" name="Google Shape;202;p31"/>
          <p:cNvSpPr txBox="1"/>
          <p:nvPr>
            <p:ph type="ctrTitle"/>
          </p:nvPr>
        </p:nvSpPr>
        <p:spPr>
          <a:xfrm>
            <a:off x="485875" y="264475"/>
            <a:ext cx="8183700" cy="14736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solidFill>
                  <a:srgbClr val="FFFFFF"/>
                </a:solidFill>
                <a:latin typeface="Roboto"/>
                <a:ea typeface="Roboto"/>
                <a:cs typeface="Roboto"/>
                <a:sym typeface="Roboto"/>
              </a:rPr>
              <a:t>Information Architecture</a:t>
            </a:r>
            <a:endParaRPr>
              <a:solidFill>
                <a:srgbClr val="FFFFFF"/>
              </a:solidFill>
              <a:latin typeface="Roboto"/>
              <a:ea typeface="Roboto"/>
              <a:cs typeface="Roboto"/>
              <a:sym typeface="Roboto"/>
            </a:endParaRPr>
          </a:p>
        </p:txBody>
      </p:sp>
      <p:sp>
        <p:nvSpPr>
          <p:cNvPr id="203" name="Google Shape;203;p31"/>
          <p:cNvSpPr txBox="1"/>
          <p:nvPr>
            <p:ph idx="1" type="subTitle"/>
          </p:nvPr>
        </p:nvSpPr>
        <p:spPr>
          <a:xfrm>
            <a:off x="485875" y="1738075"/>
            <a:ext cx="8183700" cy="861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latin typeface="Roboto"/>
                <a:ea typeface="Roboto"/>
                <a:cs typeface="Roboto"/>
                <a:sym typeface="Roboto"/>
              </a:rPr>
              <a:t>Aruna Andrew</a:t>
            </a:r>
            <a:endParaRPr>
              <a:latin typeface="Roboto"/>
              <a:ea typeface="Roboto"/>
              <a:cs typeface="Roboto"/>
              <a:sym typeface="Roboto"/>
            </a:endParaRPr>
          </a:p>
        </p:txBody>
      </p:sp>
      <p:sp>
        <p:nvSpPr>
          <p:cNvPr id="204" name="Google Shape;204;p31"/>
          <p:cNvSpPr txBox="1"/>
          <p:nvPr/>
        </p:nvSpPr>
        <p:spPr>
          <a:xfrm>
            <a:off x="3898600" y="3626725"/>
            <a:ext cx="1547700" cy="44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600">
                <a:solidFill>
                  <a:schemeClr val="accent4"/>
                </a:solidFill>
                <a:latin typeface="Roboto"/>
                <a:ea typeface="Roboto"/>
                <a:cs typeface="Roboto"/>
                <a:sym typeface="Roboto"/>
              </a:rPr>
              <a:t>Homework 09</a:t>
            </a:r>
            <a:endParaRPr sz="1600">
              <a:solidFill>
                <a:schemeClr val="accent4"/>
              </a:solidFill>
              <a:latin typeface="Roboto"/>
              <a:ea typeface="Roboto"/>
              <a:cs typeface="Roboto"/>
              <a:sym typeface="Roboto"/>
            </a:endParaRPr>
          </a:p>
        </p:txBody>
      </p:sp>
      <p:sp>
        <p:nvSpPr>
          <p:cNvPr id="205" name="Google Shape;205;p31"/>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latin typeface="Source Sans Pro"/>
                <a:ea typeface="Source Sans Pro"/>
                <a:cs typeface="Source Sans Pro"/>
                <a:sym typeface="Source Sans Pro"/>
              </a:rPr>
              <a:t>‹#›</a:t>
            </a:fld>
            <a:endParaRPr>
              <a:latin typeface="Source Sans Pro"/>
              <a:ea typeface="Source Sans Pro"/>
              <a:cs typeface="Source Sans Pro"/>
              <a:sym typeface="Source Sans Pr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14"/>
          <p:cNvSpPr/>
          <p:nvPr/>
        </p:nvSpPr>
        <p:spPr>
          <a:xfrm>
            <a:off x="3303300" y="4191725"/>
            <a:ext cx="5688300" cy="959700"/>
          </a:xfrm>
          <a:prstGeom prst="rect">
            <a:avLst/>
          </a:prstGeom>
          <a:solidFill>
            <a:srgbClr val="0000FF"/>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FFFFF"/>
                </a:solidFill>
                <a:latin typeface="Roboto"/>
                <a:ea typeface="Roboto"/>
                <a:cs typeface="Roboto"/>
                <a:sym typeface="Roboto"/>
              </a:rPr>
              <a:t>Screenshot of final government agency redesign</a:t>
            </a:r>
            <a:endParaRPr/>
          </a:p>
        </p:txBody>
      </p:sp>
      <p:sp>
        <p:nvSpPr>
          <p:cNvPr id="66" name="Google Shape;66;p14"/>
          <p:cNvSpPr txBox="1"/>
          <p:nvPr>
            <p:ph type="title"/>
          </p:nvPr>
        </p:nvSpPr>
        <p:spPr>
          <a:xfrm>
            <a:off x="251525" y="152400"/>
            <a:ext cx="2443500" cy="884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Roboto"/>
                <a:ea typeface="Roboto"/>
                <a:cs typeface="Roboto"/>
                <a:sym typeface="Roboto"/>
              </a:rPr>
              <a:t>PROJECT OVERVIEW</a:t>
            </a:r>
            <a:endParaRPr>
              <a:latin typeface="Roboto"/>
              <a:ea typeface="Roboto"/>
              <a:cs typeface="Roboto"/>
              <a:sym typeface="Roboto"/>
            </a:endParaRPr>
          </a:p>
        </p:txBody>
      </p:sp>
      <p:sp>
        <p:nvSpPr>
          <p:cNvPr id="67" name="Google Shape;67;p14"/>
          <p:cNvSpPr txBox="1"/>
          <p:nvPr>
            <p:ph idx="1" type="body"/>
          </p:nvPr>
        </p:nvSpPr>
        <p:spPr>
          <a:xfrm>
            <a:off x="251525" y="1125150"/>
            <a:ext cx="2839200" cy="3931800"/>
          </a:xfrm>
          <a:prstGeom prst="rect">
            <a:avLst/>
          </a:prstGeom>
        </p:spPr>
        <p:txBody>
          <a:bodyPr anchorCtr="0" anchor="t" bIns="91425" lIns="91425" spcFirstLastPara="1" rIns="91425" wrap="square" tIns="91425">
            <a:normAutofit/>
          </a:bodyPr>
          <a:lstStyle/>
          <a:p>
            <a:pPr indent="0" lvl="0" marL="0" rtl="0" algn="l">
              <a:lnSpc>
                <a:spcPct val="120000"/>
              </a:lnSpc>
              <a:spcBef>
                <a:spcPts val="0"/>
              </a:spcBef>
              <a:spcAft>
                <a:spcPts val="0"/>
              </a:spcAft>
              <a:buClr>
                <a:schemeClr val="dk1"/>
              </a:buClr>
              <a:buSzPts val="1100"/>
              <a:buFont typeface="Arial"/>
              <a:buNone/>
            </a:pPr>
            <a:r>
              <a:rPr b="1" lang="en" sz="1200">
                <a:solidFill>
                  <a:schemeClr val="dk1"/>
                </a:solidFill>
              </a:rPr>
              <a:t>THE PROBLEM: </a:t>
            </a:r>
            <a:br>
              <a:rPr b="1" lang="en" sz="1200">
                <a:solidFill>
                  <a:schemeClr val="dk1"/>
                </a:solidFill>
              </a:rPr>
            </a:br>
            <a:r>
              <a:rPr lang="en" sz="1200">
                <a:solidFill>
                  <a:schemeClr val="dk1"/>
                </a:solidFill>
              </a:rPr>
              <a:t>The user is attempting to file a complaint on the website due to extended wait times on the listed phone number.</a:t>
            </a:r>
            <a:endParaRPr sz="1200">
              <a:solidFill>
                <a:schemeClr val="dk1"/>
              </a:solidFill>
            </a:endParaRPr>
          </a:p>
          <a:p>
            <a:pPr indent="0" lvl="0" marL="0" rtl="0" algn="l">
              <a:lnSpc>
                <a:spcPct val="120000"/>
              </a:lnSpc>
              <a:spcBef>
                <a:spcPts val="1700"/>
              </a:spcBef>
              <a:spcAft>
                <a:spcPts val="0"/>
              </a:spcAft>
              <a:buClr>
                <a:schemeClr val="dk1"/>
              </a:buClr>
              <a:buSzPts val="1100"/>
              <a:buFont typeface="Arial"/>
              <a:buNone/>
            </a:pPr>
            <a:r>
              <a:rPr b="1" lang="en" sz="1200">
                <a:solidFill>
                  <a:schemeClr val="dk1"/>
                </a:solidFill>
              </a:rPr>
              <a:t>THE SOLUTION: </a:t>
            </a:r>
            <a:br>
              <a:rPr b="1" lang="en" sz="1200">
                <a:solidFill>
                  <a:schemeClr val="dk1"/>
                </a:solidFill>
              </a:rPr>
            </a:br>
            <a:r>
              <a:rPr lang="en" sz="1200">
                <a:solidFill>
                  <a:schemeClr val="dk1"/>
                </a:solidFill>
              </a:rPr>
              <a:t>Redesign the website to make it user-friendly and easy to navigate, allowing users to quickly find necessary information.</a:t>
            </a:r>
            <a:endParaRPr sz="1200">
              <a:solidFill>
                <a:schemeClr val="dk1"/>
              </a:solidFill>
            </a:endParaRPr>
          </a:p>
          <a:p>
            <a:pPr indent="0" lvl="0" marL="0" rtl="0" algn="l">
              <a:lnSpc>
                <a:spcPct val="120000"/>
              </a:lnSpc>
              <a:spcBef>
                <a:spcPts val="1700"/>
              </a:spcBef>
              <a:spcAft>
                <a:spcPts val="0"/>
              </a:spcAft>
              <a:buClr>
                <a:schemeClr val="dk1"/>
              </a:buClr>
              <a:buSzPts val="1100"/>
              <a:buFont typeface="Arial"/>
              <a:buNone/>
            </a:pPr>
            <a:r>
              <a:rPr b="1" lang="en" sz="1200">
                <a:solidFill>
                  <a:schemeClr val="dk1"/>
                </a:solidFill>
              </a:rPr>
              <a:t>MY ROLE:</a:t>
            </a:r>
            <a:r>
              <a:rPr lang="en" sz="1200">
                <a:solidFill>
                  <a:schemeClr val="dk1"/>
                </a:solidFill>
              </a:rPr>
              <a:t>  User Experience &amp; Interface Design, User Research </a:t>
            </a:r>
            <a:endParaRPr sz="1200">
              <a:solidFill>
                <a:schemeClr val="dk1"/>
              </a:solidFill>
            </a:endParaRPr>
          </a:p>
          <a:p>
            <a:pPr indent="0" lvl="0" marL="0" rtl="0" algn="l">
              <a:lnSpc>
                <a:spcPct val="120000"/>
              </a:lnSpc>
              <a:spcBef>
                <a:spcPts val="1700"/>
              </a:spcBef>
              <a:spcAft>
                <a:spcPts val="0"/>
              </a:spcAft>
              <a:buClr>
                <a:schemeClr val="dk1"/>
              </a:buClr>
              <a:buSzPts val="1100"/>
              <a:buFont typeface="Arial"/>
              <a:buNone/>
            </a:pPr>
            <a:r>
              <a:rPr b="1" lang="en" sz="1200">
                <a:solidFill>
                  <a:schemeClr val="dk1"/>
                </a:solidFill>
              </a:rPr>
              <a:t>TOOLS: </a:t>
            </a:r>
            <a:r>
              <a:rPr lang="en" sz="1200">
                <a:solidFill>
                  <a:schemeClr val="dk1"/>
                </a:solidFill>
              </a:rPr>
              <a:t> Figma, Miro, Google Drive, Canva</a:t>
            </a:r>
            <a:endParaRPr sz="1200">
              <a:solidFill>
                <a:schemeClr val="dk1"/>
              </a:solidFill>
              <a:latin typeface="Roboto"/>
              <a:ea typeface="Roboto"/>
              <a:cs typeface="Roboto"/>
              <a:sym typeface="Roboto"/>
            </a:endParaRPr>
          </a:p>
          <a:p>
            <a:pPr indent="0" lvl="0" marL="0" rtl="0" algn="l">
              <a:lnSpc>
                <a:spcPct val="120000"/>
              </a:lnSpc>
              <a:spcBef>
                <a:spcPts val="1700"/>
              </a:spcBef>
              <a:spcAft>
                <a:spcPts val="800"/>
              </a:spcAft>
              <a:buClr>
                <a:schemeClr val="dk1"/>
              </a:buClr>
              <a:buSzPts val="1100"/>
              <a:buFont typeface="Arial"/>
              <a:buNone/>
            </a:pPr>
            <a:r>
              <a:t/>
            </a:r>
            <a:endParaRPr sz="1000">
              <a:solidFill>
                <a:schemeClr val="dk1"/>
              </a:solidFill>
              <a:latin typeface="Roboto"/>
              <a:ea typeface="Roboto"/>
              <a:cs typeface="Roboto"/>
              <a:sym typeface="Roboto"/>
            </a:endParaRPr>
          </a:p>
        </p:txBody>
      </p:sp>
      <p:sp>
        <p:nvSpPr>
          <p:cNvPr id="68" name="Google Shape;68;p14"/>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lt2"/>
                </a:solidFill>
                <a:latin typeface="Source Sans Pro"/>
                <a:ea typeface="Source Sans Pro"/>
                <a:cs typeface="Source Sans Pro"/>
                <a:sym typeface="Source Sans Pro"/>
              </a:rPr>
              <a:t>‹#›</a:t>
            </a:fld>
            <a:endParaRPr>
              <a:solidFill>
                <a:schemeClr val="lt2"/>
              </a:solidFill>
              <a:latin typeface="Source Sans Pro"/>
              <a:ea typeface="Source Sans Pro"/>
              <a:cs typeface="Source Sans Pro"/>
              <a:sym typeface="Source Sans Pro"/>
            </a:endParaRPr>
          </a:p>
        </p:txBody>
      </p:sp>
      <p:pic>
        <p:nvPicPr>
          <p:cNvPr id="69" name="Google Shape;69;p14"/>
          <p:cNvPicPr preferRelativeResize="0"/>
          <p:nvPr/>
        </p:nvPicPr>
        <p:blipFill>
          <a:blip r:embed="rId3">
            <a:alphaModFix/>
          </a:blip>
          <a:stretch>
            <a:fillRect/>
          </a:stretch>
        </p:blipFill>
        <p:spPr>
          <a:xfrm>
            <a:off x="3303300" y="152400"/>
            <a:ext cx="5688299" cy="4039322"/>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32"/>
          <p:cNvSpPr txBox="1"/>
          <p:nvPr>
            <p:ph type="ctrTitle"/>
          </p:nvPr>
        </p:nvSpPr>
        <p:spPr>
          <a:xfrm>
            <a:off x="311700" y="90400"/>
            <a:ext cx="8520600" cy="7926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sz="4800"/>
              <a:t>Annotated Agency navigation</a:t>
            </a:r>
            <a:endParaRPr sz="4800"/>
          </a:p>
        </p:txBody>
      </p:sp>
      <p:sp>
        <p:nvSpPr>
          <p:cNvPr id="211" name="Google Shape;211;p32"/>
          <p:cNvSpPr txBox="1"/>
          <p:nvPr>
            <p:ph idx="1" type="subTitle"/>
          </p:nvPr>
        </p:nvSpPr>
        <p:spPr>
          <a:xfrm>
            <a:off x="485875" y="1738075"/>
            <a:ext cx="8183700" cy="861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212" name="Google Shape;212;p32"/>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latin typeface="Source Sans Pro"/>
                <a:ea typeface="Source Sans Pro"/>
                <a:cs typeface="Source Sans Pro"/>
                <a:sym typeface="Source Sans Pro"/>
              </a:rPr>
              <a:t>‹#›</a:t>
            </a:fld>
            <a:endParaRPr>
              <a:latin typeface="Source Sans Pro"/>
              <a:ea typeface="Source Sans Pro"/>
              <a:cs typeface="Source Sans Pro"/>
              <a:sym typeface="Source Sans Pro"/>
            </a:endParaRPr>
          </a:p>
        </p:txBody>
      </p:sp>
      <p:sp>
        <p:nvSpPr>
          <p:cNvPr id="213" name="Google Shape;213;p32"/>
          <p:cNvSpPr txBox="1"/>
          <p:nvPr/>
        </p:nvSpPr>
        <p:spPr>
          <a:xfrm>
            <a:off x="5562950" y="4743300"/>
            <a:ext cx="1501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hlinkClick r:id="rId3"/>
              </a:rPr>
              <a:t>Figma Link</a:t>
            </a:r>
            <a:endParaRPr sz="1300"/>
          </a:p>
        </p:txBody>
      </p:sp>
      <p:pic>
        <p:nvPicPr>
          <p:cNvPr id="214" name="Google Shape;214;p32"/>
          <p:cNvPicPr preferRelativeResize="0"/>
          <p:nvPr/>
        </p:nvPicPr>
        <p:blipFill>
          <a:blip r:embed="rId4">
            <a:alphaModFix/>
          </a:blip>
          <a:stretch>
            <a:fillRect/>
          </a:stretch>
        </p:blipFill>
        <p:spPr>
          <a:xfrm>
            <a:off x="0" y="837091"/>
            <a:ext cx="9144003" cy="3629919"/>
          </a:xfrm>
          <a:prstGeom prst="rect">
            <a:avLst/>
          </a:prstGeom>
          <a:noFill/>
          <a:ln>
            <a:noFill/>
          </a:ln>
        </p:spPr>
      </p:pic>
      <p:sp>
        <p:nvSpPr>
          <p:cNvPr id="215" name="Google Shape;215;p32"/>
          <p:cNvSpPr txBox="1"/>
          <p:nvPr/>
        </p:nvSpPr>
        <p:spPr>
          <a:xfrm>
            <a:off x="7274700" y="4743300"/>
            <a:ext cx="1344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hlinkClick r:id="rId5"/>
              </a:rPr>
              <a:t>Google Drive</a:t>
            </a:r>
            <a:r>
              <a:rPr lang="en"/>
              <a:t>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33"/>
          <p:cNvSpPr txBox="1"/>
          <p:nvPr>
            <p:ph type="ctrTitle"/>
          </p:nvPr>
        </p:nvSpPr>
        <p:spPr>
          <a:xfrm>
            <a:off x="311700" y="527825"/>
            <a:ext cx="8520600" cy="10005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sz="3300"/>
              <a:t>Notes from Usability website navigation tests</a:t>
            </a:r>
            <a:endParaRPr sz="3300"/>
          </a:p>
        </p:txBody>
      </p:sp>
      <p:sp>
        <p:nvSpPr>
          <p:cNvPr id="221" name="Google Shape;221;p33"/>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latin typeface="Source Sans Pro"/>
                <a:ea typeface="Source Sans Pro"/>
                <a:cs typeface="Source Sans Pro"/>
                <a:sym typeface="Source Sans Pro"/>
              </a:rPr>
              <a:t>‹#›</a:t>
            </a:fld>
            <a:endParaRPr>
              <a:latin typeface="Source Sans Pro"/>
              <a:ea typeface="Source Sans Pro"/>
              <a:cs typeface="Source Sans Pro"/>
              <a:sym typeface="Source Sans Pro"/>
            </a:endParaRPr>
          </a:p>
        </p:txBody>
      </p:sp>
      <p:sp>
        <p:nvSpPr>
          <p:cNvPr id="222" name="Google Shape;222;p33"/>
          <p:cNvSpPr txBox="1"/>
          <p:nvPr/>
        </p:nvSpPr>
        <p:spPr>
          <a:xfrm>
            <a:off x="382100" y="1762800"/>
            <a:ext cx="7051200" cy="2955300"/>
          </a:xfrm>
          <a:prstGeom prst="rect">
            <a:avLst/>
          </a:prstGeom>
          <a:noFill/>
          <a:ln>
            <a:noFill/>
          </a:ln>
        </p:spPr>
        <p:txBody>
          <a:bodyPr anchorCtr="0" anchor="t" bIns="91425" lIns="91425" spcFirstLastPara="1" rIns="91425" wrap="square" tIns="91425">
            <a:spAutoFit/>
          </a:bodyPr>
          <a:lstStyle/>
          <a:p>
            <a:pPr indent="0" lvl="0" marL="0" rtl="0" algn="l">
              <a:lnSpc>
                <a:spcPct val="200000"/>
              </a:lnSpc>
              <a:spcBef>
                <a:spcPts val="0"/>
              </a:spcBef>
              <a:spcAft>
                <a:spcPts val="0"/>
              </a:spcAft>
              <a:buNone/>
            </a:pPr>
            <a:r>
              <a:rPr lang="en" sz="2000"/>
              <a:t>Links to the usability testing recordings: </a:t>
            </a:r>
            <a:r>
              <a:rPr lang="en" sz="2000" u="sng">
                <a:solidFill>
                  <a:schemeClr val="hlink"/>
                </a:solidFill>
                <a:hlinkClick r:id="rId3"/>
              </a:rPr>
              <a:t>Google Drive</a:t>
            </a:r>
            <a:endParaRPr sz="2000"/>
          </a:p>
          <a:p>
            <a:pPr indent="0" lvl="0" marL="0" rtl="0" algn="l">
              <a:lnSpc>
                <a:spcPct val="200000"/>
              </a:lnSpc>
              <a:spcBef>
                <a:spcPts val="0"/>
              </a:spcBef>
              <a:spcAft>
                <a:spcPts val="0"/>
              </a:spcAft>
              <a:buNone/>
            </a:pPr>
            <a:r>
              <a:rPr lang="en" sz="2000"/>
              <a:t>Links to view the recordings: </a:t>
            </a:r>
            <a:r>
              <a:rPr lang="en" sz="2000" u="sng">
                <a:solidFill>
                  <a:schemeClr val="hlink"/>
                </a:solidFill>
                <a:hlinkClick r:id="rId4"/>
              </a:rPr>
              <a:t>Google Drive</a:t>
            </a:r>
            <a:endParaRPr sz="2000"/>
          </a:p>
          <a:p>
            <a:pPr indent="0" lvl="0" marL="0" rtl="0" algn="l">
              <a:lnSpc>
                <a:spcPct val="200000"/>
              </a:lnSpc>
              <a:spcBef>
                <a:spcPts val="0"/>
              </a:spcBef>
              <a:spcAft>
                <a:spcPts val="0"/>
              </a:spcAft>
              <a:buNone/>
            </a:pPr>
            <a:r>
              <a:rPr lang="en" sz="2000"/>
              <a:t>Link for usability test finding analysis: </a:t>
            </a:r>
            <a:r>
              <a:rPr lang="en" sz="2000" u="sng">
                <a:solidFill>
                  <a:schemeClr val="accent5"/>
                </a:solidFill>
                <a:hlinkClick r:id="rId5">
                  <a:extLst>
                    <a:ext uri="{A12FA001-AC4F-418D-AE19-62706E023703}">
                      <ahyp:hlinkClr val="tx"/>
                    </a:ext>
                  </a:extLst>
                </a:hlinkClick>
              </a:rPr>
              <a:t>Miro Link for identifying major points</a:t>
            </a:r>
            <a:r>
              <a:rPr lang="en" sz="2000">
                <a:solidFill>
                  <a:schemeClr val="dk1"/>
                </a:solidFill>
              </a:rPr>
              <a:t>.</a:t>
            </a:r>
            <a:endParaRPr sz="2000">
              <a:solidFill>
                <a:schemeClr val="dk1"/>
              </a:solidFill>
            </a:endParaRPr>
          </a:p>
          <a:p>
            <a:pPr indent="0" lvl="0" marL="0" rtl="0" algn="l">
              <a:lnSpc>
                <a:spcPct val="200000"/>
              </a:lnSpc>
              <a:spcBef>
                <a:spcPts val="0"/>
              </a:spcBef>
              <a:spcAft>
                <a:spcPts val="0"/>
              </a:spcAft>
              <a:buNone/>
            </a:pPr>
            <a:r>
              <a:rPr lang="en" sz="2000">
                <a:solidFill>
                  <a:schemeClr val="dk1"/>
                </a:solidFill>
              </a:rPr>
              <a:t>Link for prioritization results: </a:t>
            </a:r>
            <a:r>
              <a:rPr lang="en" sz="2000" u="sng">
                <a:solidFill>
                  <a:schemeClr val="hlink"/>
                </a:solidFill>
                <a:hlinkClick r:id="rId6"/>
              </a:rPr>
              <a:t>Miro</a:t>
            </a:r>
            <a:r>
              <a:rPr lang="en" sz="2000">
                <a:solidFill>
                  <a:schemeClr val="dk1"/>
                </a:solidFill>
              </a:rPr>
              <a:t> </a:t>
            </a:r>
            <a:endParaRPr sz="2000">
              <a:solidFill>
                <a:schemeClr val="dk1"/>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34"/>
          <p:cNvSpPr txBox="1"/>
          <p:nvPr>
            <p:ph type="ctrTitle"/>
          </p:nvPr>
        </p:nvSpPr>
        <p:spPr>
          <a:xfrm>
            <a:off x="4856525" y="5867075"/>
            <a:ext cx="3873300" cy="5352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sz="1800"/>
              <a:t>Card Sorting Results photo</a:t>
            </a:r>
            <a:endParaRPr sz="1800"/>
          </a:p>
        </p:txBody>
      </p:sp>
      <p:sp>
        <p:nvSpPr>
          <p:cNvPr id="228" name="Google Shape;228;p34"/>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latin typeface="Source Sans Pro"/>
                <a:ea typeface="Source Sans Pro"/>
                <a:cs typeface="Source Sans Pro"/>
                <a:sym typeface="Source Sans Pro"/>
              </a:rPr>
              <a:t>‹#›</a:t>
            </a:fld>
            <a:endParaRPr>
              <a:latin typeface="Source Sans Pro"/>
              <a:ea typeface="Source Sans Pro"/>
              <a:cs typeface="Source Sans Pro"/>
              <a:sym typeface="Source Sans Pro"/>
            </a:endParaRPr>
          </a:p>
        </p:txBody>
      </p:sp>
      <p:sp>
        <p:nvSpPr>
          <p:cNvPr id="229" name="Google Shape;229;p34"/>
          <p:cNvSpPr txBox="1"/>
          <p:nvPr/>
        </p:nvSpPr>
        <p:spPr>
          <a:xfrm>
            <a:off x="7500950" y="3855700"/>
            <a:ext cx="1128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hlinkClick r:id="rId3"/>
              </a:rPr>
              <a:t>Figma link </a:t>
            </a:r>
            <a:endParaRPr/>
          </a:p>
        </p:txBody>
      </p:sp>
      <p:pic>
        <p:nvPicPr>
          <p:cNvPr id="230" name="Google Shape;230;p34"/>
          <p:cNvPicPr preferRelativeResize="0"/>
          <p:nvPr/>
        </p:nvPicPr>
        <p:blipFill>
          <a:blip r:embed="rId4">
            <a:alphaModFix/>
          </a:blip>
          <a:stretch>
            <a:fillRect/>
          </a:stretch>
        </p:blipFill>
        <p:spPr>
          <a:xfrm>
            <a:off x="5421000" y="152400"/>
            <a:ext cx="3570601" cy="1781814"/>
          </a:xfrm>
          <a:prstGeom prst="rect">
            <a:avLst/>
          </a:prstGeom>
          <a:noFill/>
          <a:ln>
            <a:noFill/>
          </a:ln>
        </p:spPr>
      </p:pic>
      <p:pic>
        <p:nvPicPr>
          <p:cNvPr id="231" name="Google Shape;231;p34"/>
          <p:cNvPicPr preferRelativeResize="0"/>
          <p:nvPr/>
        </p:nvPicPr>
        <p:blipFill>
          <a:blip r:embed="rId5">
            <a:alphaModFix/>
          </a:blip>
          <a:stretch>
            <a:fillRect/>
          </a:stretch>
        </p:blipFill>
        <p:spPr>
          <a:xfrm>
            <a:off x="152400" y="152400"/>
            <a:ext cx="4833977" cy="4838702"/>
          </a:xfrm>
          <a:prstGeom prst="rect">
            <a:avLst/>
          </a:prstGeom>
          <a:noFill/>
          <a:ln>
            <a:noFill/>
          </a:ln>
        </p:spPr>
      </p:pic>
      <p:sp>
        <p:nvSpPr>
          <p:cNvPr id="232" name="Google Shape;232;p34"/>
          <p:cNvSpPr txBox="1"/>
          <p:nvPr/>
        </p:nvSpPr>
        <p:spPr>
          <a:xfrm>
            <a:off x="6966050" y="4346500"/>
            <a:ext cx="1663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hlinkClick r:id="rId6"/>
              </a:rPr>
              <a:t>Google Drive link </a:t>
            </a:r>
            <a:endParaRPr/>
          </a:p>
        </p:txBody>
      </p:sp>
      <p:sp>
        <p:nvSpPr>
          <p:cNvPr id="233" name="Google Shape;233;p34"/>
          <p:cNvSpPr txBox="1"/>
          <p:nvPr/>
        </p:nvSpPr>
        <p:spPr>
          <a:xfrm>
            <a:off x="5798400" y="2571750"/>
            <a:ext cx="3046800" cy="99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Card Sorting on Government Agency Website</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35"/>
          <p:cNvSpPr txBox="1"/>
          <p:nvPr>
            <p:ph type="ctrTitle"/>
          </p:nvPr>
        </p:nvSpPr>
        <p:spPr>
          <a:xfrm>
            <a:off x="311700" y="-1215725"/>
            <a:ext cx="3761100" cy="11376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sz="2300"/>
              <a:t>New sitemap image+link to Figma file.</a:t>
            </a:r>
            <a:endParaRPr sz="2300"/>
          </a:p>
        </p:txBody>
      </p:sp>
      <p:sp>
        <p:nvSpPr>
          <p:cNvPr id="239" name="Google Shape;239;p35"/>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latin typeface="Source Sans Pro"/>
                <a:ea typeface="Source Sans Pro"/>
                <a:cs typeface="Source Sans Pro"/>
                <a:sym typeface="Source Sans Pro"/>
              </a:rPr>
              <a:t>‹#›</a:t>
            </a:fld>
            <a:endParaRPr>
              <a:latin typeface="Source Sans Pro"/>
              <a:ea typeface="Source Sans Pro"/>
              <a:cs typeface="Source Sans Pro"/>
              <a:sym typeface="Source Sans Pro"/>
            </a:endParaRPr>
          </a:p>
        </p:txBody>
      </p:sp>
      <p:pic>
        <p:nvPicPr>
          <p:cNvPr id="240" name="Google Shape;240;p35"/>
          <p:cNvPicPr preferRelativeResize="0"/>
          <p:nvPr/>
        </p:nvPicPr>
        <p:blipFill>
          <a:blip r:embed="rId3">
            <a:alphaModFix/>
          </a:blip>
          <a:stretch>
            <a:fillRect/>
          </a:stretch>
        </p:blipFill>
        <p:spPr>
          <a:xfrm>
            <a:off x="0" y="56450"/>
            <a:ext cx="8570875" cy="5030599"/>
          </a:xfrm>
          <a:prstGeom prst="rect">
            <a:avLst/>
          </a:prstGeom>
          <a:noFill/>
          <a:ln>
            <a:noFill/>
          </a:ln>
        </p:spPr>
      </p:pic>
      <p:sp>
        <p:nvSpPr>
          <p:cNvPr id="241" name="Google Shape;241;p35"/>
          <p:cNvSpPr txBox="1"/>
          <p:nvPr/>
        </p:nvSpPr>
        <p:spPr>
          <a:xfrm>
            <a:off x="7516225" y="3408825"/>
            <a:ext cx="132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hlinkClick r:id="rId4"/>
              </a:rPr>
              <a:t>Figma Link</a:t>
            </a:r>
            <a:r>
              <a:rPr lang="en"/>
              <a:t> </a:t>
            </a:r>
            <a:endParaRPr/>
          </a:p>
        </p:txBody>
      </p:sp>
      <p:sp>
        <p:nvSpPr>
          <p:cNvPr id="242" name="Google Shape;242;p35"/>
          <p:cNvSpPr txBox="1"/>
          <p:nvPr/>
        </p:nvSpPr>
        <p:spPr>
          <a:xfrm>
            <a:off x="7190150" y="3890300"/>
            <a:ext cx="1646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hlinkClick r:id="rId5"/>
              </a:rPr>
              <a:t>Google Drive Link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36"/>
          <p:cNvSpPr txBox="1"/>
          <p:nvPr>
            <p:ph type="ctrTitle"/>
          </p:nvPr>
        </p:nvSpPr>
        <p:spPr>
          <a:xfrm>
            <a:off x="311700" y="345575"/>
            <a:ext cx="8520600" cy="7926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sz="3600"/>
              <a:t>Primary Navigation</a:t>
            </a:r>
            <a:endParaRPr sz="3600"/>
          </a:p>
        </p:txBody>
      </p:sp>
      <p:sp>
        <p:nvSpPr>
          <p:cNvPr id="248" name="Google Shape;248;p36"/>
          <p:cNvSpPr txBox="1"/>
          <p:nvPr>
            <p:ph idx="1" type="subTitle"/>
          </p:nvPr>
        </p:nvSpPr>
        <p:spPr>
          <a:xfrm>
            <a:off x="6851450" y="4327725"/>
            <a:ext cx="1673100" cy="621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200" u="sng">
                <a:solidFill>
                  <a:schemeClr val="hlink"/>
                </a:solidFill>
                <a:hlinkClick r:id="rId3"/>
              </a:rPr>
              <a:t>Figma File </a:t>
            </a:r>
            <a:endParaRPr sz="1200"/>
          </a:p>
        </p:txBody>
      </p:sp>
      <p:sp>
        <p:nvSpPr>
          <p:cNvPr id="249" name="Google Shape;249;p36"/>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latin typeface="Source Sans Pro"/>
                <a:ea typeface="Source Sans Pro"/>
                <a:cs typeface="Source Sans Pro"/>
                <a:sym typeface="Source Sans Pro"/>
              </a:rPr>
              <a:t>‹#›</a:t>
            </a:fld>
            <a:endParaRPr>
              <a:latin typeface="Source Sans Pro"/>
              <a:ea typeface="Source Sans Pro"/>
              <a:cs typeface="Source Sans Pro"/>
              <a:sym typeface="Source Sans Pro"/>
            </a:endParaRPr>
          </a:p>
        </p:txBody>
      </p:sp>
      <p:pic>
        <p:nvPicPr>
          <p:cNvPr id="250" name="Google Shape;250;p36"/>
          <p:cNvPicPr preferRelativeResize="0"/>
          <p:nvPr/>
        </p:nvPicPr>
        <p:blipFill>
          <a:blip r:embed="rId4">
            <a:alphaModFix/>
          </a:blip>
          <a:stretch>
            <a:fillRect/>
          </a:stretch>
        </p:blipFill>
        <p:spPr>
          <a:xfrm>
            <a:off x="643475" y="1407250"/>
            <a:ext cx="7284827" cy="23290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37"/>
          <p:cNvSpPr txBox="1"/>
          <p:nvPr>
            <p:ph type="ctrTitle"/>
          </p:nvPr>
        </p:nvSpPr>
        <p:spPr>
          <a:xfrm>
            <a:off x="485875" y="264475"/>
            <a:ext cx="8183700" cy="14736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sz="2400"/>
              <a:t>Secondary Navigation</a:t>
            </a:r>
            <a:endParaRPr sz="2400"/>
          </a:p>
          <a:p>
            <a:pPr indent="0" lvl="0" marL="0" rtl="0" algn="l">
              <a:spcBef>
                <a:spcPts val="0"/>
              </a:spcBef>
              <a:spcAft>
                <a:spcPts val="0"/>
              </a:spcAft>
              <a:buClr>
                <a:schemeClr val="dk1"/>
              </a:buClr>
              <a:buSzPts val="1100"/>
              <a:buFont typeface="Arial"/>
              <a:buNone/>
            </a:pPr>
            <a:r>
              <a:t/>
            </a:r>
            <a:endParaRPr sz="3600"/>
          </a:p>
        </p:txBody>
      </p:sp>
      <p:sp>
        <p:nvSpPr>
          <p:cNvPr id="256" name="Google Shape;256;p37"/>
          <p:cNvSpPr txBox="1"/>
          <p:nvPr>
            <p:ph idx="1" type="subTitle"/>
          </p:nvPr>
        </p:nvSpPr>
        <p:spPr>
          <a:xfrm>
            <a:off x="485875" y="1738075"/>
            <a:ext cx="8183700" cy="861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257" name="Google Shape;257;p37"/>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latin typeface="Source Sans Pro"/>
                <a:ea typeface="Source Sans Pro"/>
                <a:cs typeface="Source Sans Pro"/>
                <a:sym typeface="Source Sans Pro"/>
              </a:rPr>
              <a:t>‹#›</a:t>
            </a:fld>
            <a:endParaRPr>
              <a:latin typeface="Source Sans Pro"/>
              <a:ea typeface="Source Sans Pro"/>
              <a:cs typeface="Source Sans Pro"/>
              <a:sym typeface="Source Sans Pro"/>
            </a:endParaRPr>
          </a:p>
        </p:txBody>
      </p:sp>
      <p:pic>
        <p:nvPicPr>
          <p:cNvPr id="258" name="Google Shape;258;p37"/>
          <p:cNvPicPr preferRelativeResize="0"/>
          <p:nvPr/>
        </p:nvPicPr>
        <p:blipFill>
          <a:blip r:embed="rId3">
            <a:alphaModFix/>
          </a:blip>
          <a:stretch>
            <a:fillRect/>
          </a:stretch>
        </p:blipFill>
        <p:spPr>
          <a:xfrm>
            <a:off x="0" y="413885"/>
            <a:ext cx="9144000" cy="4315730"/>
          </a:xfrm>
          <a:prstGeom prst="rect">
            <a:avLst/>
          </a:prstGeom>
          <a:noFill/>
          <a:ln>
            <a:noFill/>
          </a:ln>
        </p:spPr>
      </p:pic>
      <p:sp>
        <p:nvSpPr>
          <p:cNvPr id="259" name="Google Shape;259;p37"/>
          <p:cNvSpPr txBox="1"/>
          <p:nvPr>
            <p:ph idx="1" type="subTitle"/>
          </p:nvPr>
        </p:nvSpPr>
        <p:spPr>
          <a:xfrm>
            <a:off x="6469375" y="3077275"/>
            <a:ext cx="1673100" cy="621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200" u="sng">
                <a:solidFill>
                  <a:schemeClr val="hlink"/>
                </a:solidFill>
                <a:hlinkClick r:id="rId4"/>
              </a:rPr>
              <a:t>Figma File </a:t>
            </a:r>
            <a:endParaRPr sz="12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38"/>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latin typeface="Source Sans Pro"/>
                <a:ea typeface="Source Sans Pro"/>
                <a:cs typeface="Source Sans Pro"/>
                <a:sym typeface="Source Sans Pro"/>
              </a:rPr>
              <a:t>‹#›</a:t>
            </a:fld>
            <a:endParaRPr>
              <a:latin typeface="Source Sans Pro"/>
              <a:ea typeface="Source Sans Pro"/>
              <a:cs typeface="Source Sans Pro"/>
              <a:sym typeface="Source Sans Pro"/>
            </a:endParaRPr>
          </a:p>
        </p:txBody>
      </p:sp>
      <p:pic>
        <p:nvPicPr>
          <p:cNvPr id="265" name="Google Shape;265;p38"/>
          <p:cNvPicPr preferRelativeResize="0"/>
          <p:nvPr/>
        </p:nvPicPr>
        <p:blipFill>
          <a:blip r:embed="rId3">
            <a:alphaModFix/>
          </a:blip>
          <a:stretch>
            <a:fillRect/>
          </a:stretch>
        </p:blipFill>
        <p:spPr>
          <a:xfrm>
            <a:off x="44979" y="12"/>
            <a:ext cx="8226422" cy="5056826"/>
          </a:xfrm>
          <a:prstGeom prst="rect">
            <a:avLst/>
          </a:prstGeom>
          <a:noFill/>
          <a:ln>
            <a:noFill/>
          </a:ln>
        </p:spPr>
      </p:pic>
      <p:sp>
        <p:nvSpPr>
          <p:cNvPr id="266" name="Google Shape;266;p38"/>
          <p:cNvSpPr txBox="1"/>
          <p:nvPr/>
        </p:nvSpPr>
        <p:spPr>
          <a:xfrm>
            <a:off x="8028550" y="4086800"/>
            <a:ext cx="1042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hlinkClick r:id="rId4"/>
              </a:rPr>
              <a:t>Figma link </a:t>
            </a:r>
            <a:endParaRPr/>
          </a:p>
        </p:txBody>
      </p:sp>
      <p:sp>
        <p:nvSpPr>
          <p:cNvPr id="267" name="Google Shape;267;p38"/>
          <p:cNvSpPr txBox="1"/>
          <p:nvPr/>
        </p:nvSpPr>
        <p:spPr>
          <a:xfrm>
            <a:off x="7935750" y="4502725"/>
            <a:ext cx="10854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u="sng">
                <a:solidFill>
                  <a:schemeClr val="hlink"/>
                </a:solidFill>
                <a:hlinkClick r:id="rId5"/>
              </a:rPr>
              <a:t>Google Drive</a:t>
            </a:r>
            <a:endParaRPr sz="1200"/>
          </a:p>
          <a:p>
            <a:pPr indent="0" lvl="0" marL="0" rtl="0" algn="l">
              <a:spcBef>
                <a:spcPts val="0"/>
              </a:spcBef>
              <a:spcAft>
                <a:spcPts val="0"/>
              </a:spcAft>
              <a:buNone/>
            </a:pPr>
            <a:r>
              <a:rPr lang="en" sz="1200" u="sng">
                <a:solidFill>
                  <a:schemeClr val="hlink"/>
                </a:solidFill>
                <a:hlinkClick r:id="rId6"/>
              </a:rPr>
              <a:t> Link </a:t>
            </a:r>
            <a:endParaRPr sz="12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271" name="Shape 271"/>
        <p:cNvGrpSpPr/>
        <p:nvPr/>
      </p:nvGrpSpPr>
      <p:grpSpPr>
        <a:xfrm>
          <a:off x="0" y="0"/>
          <a:ext cx="0" cy="0"/>
          <a:chOff x="0" y="0"/>
          <a:chExt cx="0" cy="0"/>
        </a:xfrm>
      </p:grpSpPr>
      <p:sp>
        <p:nvSpPr>
          <p:cNvPr id="272" name="Google Shape;272;p39"/>
          <p:cNvSpPr txBox="1"/>
          <p:nvPr>
            <p:ph type="ctrTitle"/>
          </p:nvPr>
        </p:nvSpPr>
        <p:spPr>
          <a:xfrm>
            <a:off x="485875" y="264475"/>
            <a:ext cx="8183700" cy="14736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solidFill>
                  <a:srgbClr val="FFFFFF"/>
                </a:solidFill>
                <a:latin typeface="Roboto"/>
                <a:ea typeface="Roboto"/>
                <a:cs typeface="Roboto"/>
                <a:sym typeface="Roboto"/>
              </a:rPr>
              <a:t>Homepage UI Design and Testing</a:t>
            </a:r>
            <a:endParaRPr>
              <a:solidFill>
                <a:srgbClr val="FFFFFF"/>
              </a:solidFill>
              <a:latin typeface="Roboto"/>
              <a:ea typeface="Roboto"/>
              <a:cs typeface="Roboto"/>
              <a:sym typeface="Roboto"/>
            </a:endParaRPr>
          </a:p>
        </p:txBody>
      </p:sp>
      <p:sp>
        <p:nvSpPr>
          <p:cNvPr id="273" name="Google Shape;273;p39"/>
          <p:cNvSpPr txBox="1"/>
          <p:nvPr>
            <p:ph idx="1" type="subTitle"/>
          </p:nvPr>
        </p:nvSpPr>
        <p:spPr>
          <a:xfrm>
            <a:off x="485875" y="1738075"/>
            <a:ext cx="8183700" cy="861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latin typeface="Roboto"/>
                <a:ea typeface="Roboto"/>
                <a:cs typeface="Roboto"/>
                <a:sym typeface="Roboto"/>
              </a:rPr>
              <a:t>Aruna Andrew</a:t>
            </a:r>
            <a:endParaRPr>
              <a:latin typeface="Roboto"/>
              <a:ea typeface="Roboto"/>
              <a:cs typeface="Roboto"/>
              <a:sym typeface="Roboto"/>
            </a:endParaRPr>
          </a:p>
        </p:txBody>
      </p:sp>
      <p:sp>
        <p:nvSpPr>
          <p:cNvPr id="274" name="Google Shape;274;p39"/>
          <p:cNvSpPr txBox="1"/>
          <p:nvPr/>
        </p:nvSpPr>
        <p:spPr>
          <a:xfrm>
            <a:off x="3898600" y="3626725"/>
            <a:ext cx="1547700" cy="44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600">
                <a:solidFill>
                  <a:schemeClr val="accent5"/>
                </a:solidFill>
                <a:latin typeface="Roboto"/>
                <a:ea typeface="Roboto"/>
                <a:cs typeface="Roboto"/>
                <a:sym typeface="Roboto"/>
              </a:rPr>
              <a:t>Homework 10</a:t>
            </a:r>
            <a:endParaRPr sz="1600">
              <a:solidFill>
                <a:schemeClr val="accent5"/>
              </a:solidFill>
              <a:latin typeface="Roboto"/>
              <a:ea typeface="Roboto"/>
              <a:cs typeface="Roboto"/>
              <a:sym typeface="Roboto"/>
            </a:endParaRPr>
          </a:p>
        </p:txBody>
      </p:sp>
      <p:sp>
        <p:nvSpPr>
          <p:cNvPr id="275" name="Google Shape;275;p39"/>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latin typeface="Source Sans Pro"/>
                <a:ea typeface="Source Sans Pro"/>
                <a:cs typeface="Source Sans Pro"/>
                <a:sym typeface="Source Sans Pro"/>
              </a:rPr>
              <a:t>‹#›</a:t>
            </a:fld>
            <a:endParaRPr>
              <a:latin typeface="Source Sans Pro"/>
              <a:ea typeface="Source Sans Pro"/>
              <a:cs typeface="Source Sans Pro"/>
              <a:sym typeface="Source Sans Pro"/>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40"/>
          <p:cNvSpPr txBox="1"/>
          <p:nvPr>
            <p:ph type="title"/>
          </p:nvPr>
        </p:nvSpPr>
        <p:spPr>
          <a:xfrm>
            <a:off x="83100" y="111650"/>
            <a:ext cx="1850400" cy="12789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1700"/>
              <a:t>Government Agency </a:t>
            </a:r>
            <a:endParaRPr sz="1700"/>
          </a:p>
          <a:p>
            <a:pPr indent="0" lvl="0" marL="0" rtl="0" algn="l">
              <a:spcBef>
                <a:spcPts val="0"/>
              </a:spcBef>
              <a:spcAft>
                <a:spcPts val="0"/>
              </a:spcAft>
              <a:buNone/>
            </a:pPr>
            <a:r>
              <a:rPr lang="en" sz="1700"/>
              <a:t>Desktop Header Wireframe</a:t>
            </a:r>
            <a:endParaRPr sz="1700"/>
          </a:p>
        </p:txBody>
      </p:sp>
      <p:sp>
        <p:nvSpPr>
          <p:cNvPr id="281" name="Google Shape;281;p40"/>
          <p:cNvSpPr txBox="1"/>
          <p:nvPr>
            <p:ph idx="1" type="body"/>
          </p:nvPr>
        </p:nvSpPr>
        <p:spPr>
          <a:xfrm>
            <a:off x="0" y="4573675"/>
            <a:ext cx="2152800" cy="572700"/>
          </a:xfrm>
          <a:prstGeom prst="rect">
            <a:avLst/>
          </a:prstGeom>
        </p:spPr>
        <p:txBody>
          <a:bodyPr anchorCtr="0" anchor="t" bIns="91425" lIns="91425" spcFirstLastPara="1" rIns="91425" wrap="square" tIns="91425">
            <a:normAutofit fontScale="92500"/>
          </a:bodyPr>
          <a:lstStyle/>
          <a:p>
            <a:pPr indent="0" lvl="0" marL="0" rtl="0" algn="l">
              <a:spcBef>
                <a:spcPts val="0"/>
              </a:spcBef>
              <a:spcAft>
                <a:spcPts val="1200"/>
              </a:spcAft>
              <a:buNone/>
            </a:pPr>
            <a:r>
              <a:rPr lang="en" u="sng">
                <a:solidFill>
                  <a:schemeClr val="hlink"/>
                </a:solidFill>
                <a:hlinkClick r:id="rId3"/>
              </a:rPr>
              <a:t>Desktop Header Wireframe</a:t>
            </a:r>
            <a:endParaRPr/>
          </a:p>
        </p:txBody>
      </p:sp>
      <p:sp>
        <p:nvSpPr>
          <p:cNvPr id="282" name="Google Shape;282;p40"/>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lt2"/>
                </a:solidFill>
                <a:latin typeface="Source Sans Pro"/>
                <a:ea typeface="Source Sans Pro"/>
                <a:cs typeface="Source Sans Pro"/>
                <a:sym typeface="Source Sans Pro"/>
              </a:rPr>
              <a:t>‹#›</a:t>
            </a:fld>
            <a:endParaRPr>
              <a:solidFill>
                <a:schemeClr val="lt2"/>
              </a:solidFill>
              <a:latin typeface="Source Sans Pro"/>
              <a:ea typeface="Source Sans Pro"/>
              <a:cs typeface="Source Sans Pro"/>
              <a:sym typeface="Source Sans Pro"/>
            </a:endParaRPr>
          </a:p>
        </p:txBody>
      </p:sp>
      <p:pic>
        <p:nvPicPr>
          <p:cNvPr id="283" name="Google Shape;283;p40"/>
          <p:cNvPicPr preferRelativeResize="0"/>
          <p:nvPr/>
        </p:nvPicPr>
        <p:blipFill>
          <a:blip r:embed="rId4">
            <a:alphaModFix/>
          </a:blip>
          <a:stretch>
            <a:fillRect/>
          </a:stretch>
        </p:blipFill>
        <p:spPr>
          <a:xfrm>
            <a:off x="2105025" y="47625"/>
            <a:ext cx="7038975" cy="50958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41"/>
          <p:cNvSpPr txBox="1"/>
          <p:nvPr>
            <p:ph type="title"/>
          </p:nvPr>
        </p:nvSpPr>
        <p:spPr>
          <a:xfrm>
            <a:off x="-2641050" y="3369200"/>
            <a:ext cx="2345700" cy="963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44000"/>
              <a:buFont typeface="Arial"/>
              <a:buNone/>
            </a:pPr>
            <a:r>
              <a:t/>
            </a:r>
            <a:endParaRPr sz="2500"/>
          </a:p>
          <a:p>
            <a:pPr indent="0" lvl="0" marL="0" rtl="0" algn="l">
              <a:spcBef>
                <a:spcPts val="0"/>
              </a:spcBef>
              <a:spcAft>
                <a:spcPts val="0"/>
              </a:spcAft>
              <a:buNone/>
            </a:pPr>
            <a:r>
              <a:t/>
            </a:r>
            <a:endParaRPr/>
          </a:p>
        </p:txBody>
      </p:sp>
      <p:sp>
        <p:nvSpPr>
          <p:cNvPr id="289" name="Google Shape;289;p41"/>
          <p:cNvSpPr txBox="1"/>
          <p:nvPr>
            <p:ph idx="2" type="body"/>
          </p:nvPr>
        </p:nvSpPr>
        <p:spPr>
          <a:xfrm>
            <a:off x="0" y="4476600"/>
            <a:ext cx="2228700" cy="6669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u="sng">
                <a:solidFill>
                  <a:schemeClr val="hlink"/>
                </a:solidFill>
                <a:hlinkClick r:id="rId3"/>
              </a:rPr>
              <a:t>Desktop Header prototype</a:t>
            </a:r>
            <a:endParaRPr/>
          </a:p>
        </p:txBody>
      </p:sp>
      <p:sp>
        <p:nvSpPr>
          <p:cNvPr id="290" name="Google Shape;290;p41"/>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lt2"/>
                </a:solidFill>
                <a:latin typeface="Source Sans Pro"/>
                <a:ea typeface="Source Sans Pro"/>
                <a:cs typeface="Source Sans Pro"/>
                <a:sym typeface="Source Sans Pro"/>
              </a:rPr>
              <a:t>‹#›</a:t>
            </a:fld>
            <a:endParaRPr>
              <a:solidFill>
                <a:schemeClr val="lt2"/>
              </a:solidFill>
              <a:latin typeface="Source Sans Pro"/>
              <a:ea typeface="Source Sans Pro"/>
              <a:cs typeface="Source Sans Pro"/>
              <a:sym typeface="Source Sans Pro"/>
            </a:endParaRPr>
          </a:p>
        </p:txBody>
      </p:sp>
      <p:pic>
        <p:nvPicPr>
          <p:cNvPr id="291" name="Google Shape;291;p41"/>
          <p:cNvPicPr preferRelativeResize="0"/>
          <p:nvPr/>
        </p:nvPicPr>
        <p:blipFill>
          <a:blip r:embed="rId4">
            <a:alphaModFix/>
          </a:blip>
          <a:stretch>
            <a:fillRect/>
          </a:stretch>
        </p:blipFill>
        <p:spPr>
          <a:xfrm>
            <a:off x="1714500" y="0"/>
            <a:ext cx="7429500" cy="5143499"/>
          </a:xfrm>
          <a:prstGeom prst="rect">
            <a:avLst/>
          </a:prstGeom>
          <a:noFill/>
          <a:ln>
            <a:noFill/>
          </a:ln>
        </p:spPr>
      </p:pic>
      <p:sp>
        <p:nvSpPr>
          <p:cNvPr id="292" name="Google Shape;292;p41"/>
          <p:cNvSpPr txBox="1"/>
          <p:nvPr/>
        </p:nvSpPr>
        <p:spPr>
          <a:xfrm>
            <a:off x="0" y="0"/>
            <a:ext cx="1666800" cy="1062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900">
                <a:solidFill>
                  <a:schemeClr val="dk1"/>
                </a:solidFill>
              </a:rPr>
              <a:t>Desktop</a:t>
            </a:r>
            <a:endParaRPr sz="1900">
              <a:solidFill>
                <a:schemeClr val="dk1"/>
              </a:solidFill>
            </a:endParaRPr>
          </a:p>
          <a:p>
            <a:pPr indent="0" lvl="0" marL="0" rtl="0" algn="l">
              <a:spcBef>
                <a:spcPts val="0"/>
              </a:spcBef>
              <a:spcAft>
                <a:spcPts val="0"/>
              </a:spcAft>
              <a:buNone/>
            </a:pPr>
            <a:r>
              <a:rPr lang="en" sz="1900">
                <a:solidFill>
                  <a:schemeClr val="dk1"/>
                </a:solidFill>
              </a:rPr>
              <a:t>Header</a:t>
            </a:r>
            <a:endParaRPr sz="1900">
              <a:solidFill>
                <a:schemeClr val="dk1"/>
              </a:solidFill>
            </a:endParaRPr>
          </a:p>
          <a:p>
            <a:pPr indent="0" lvl="0" marL="0" rtl="0" algn="l">
              <a:spcBef>
                <a:spcPts val="0"/>
              </a:spcBef>
              <a:spcAft>
                <a:spcPts val="0"/>
              </a:spcAft>
              <a:buNone/>
            </a:pPr>
            <a:r>
              <a:rPr lang="en" sz="1900">
                <a:solidFill>
                  <a:schemeClr val="dk1"/>
                </a:solidFill>
              </a:rPr>
              <a:t>Prototype</a:t>
            </a:r>
            <a:endParaRPr sz="1900">
              <a:solidFill>
                <a:schemeClr val="dk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73" name="Shape 73"/>
        <p:cNvGrpSpPr/>
        <p:nvPr/>
      </p:nvGrpSpPr>
      <p:grpSpPr>
        <a:xfrm>
          <a:off x="0" y="0"/>
          <a:ext cx="0" cy="0"/>
          <a:chOff x="0" y="0"/>
          <a:chExt cx="0" cy="0"/>
        </a:xfrm>
      </p:grpSpPr>
      <p:sp>
        <p:nvSpPr>
          <p:cNvPr id="74" name="Google Shape;74;p15"/>
          <p:cNvSpPr txBox="1"/>
          <p:nvPr>
            <p:ph type="ctrTitle"/>
          </p:nvPr>
        </p:nvSpPr>
        <p:spPr>
          <a:xfrm>
            <a:off x="485875" y="264475"/>
            <a:ext cx="8183700" cy="14736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solidFill>
                  <a:srgbClr val="FFFFFF"/>
                </a:solidFill>
                <a:latin typeface="Roboto"/>
                <a:ea typeface="Roboto"/>
                <a:cs typeface="Roboto"/>
                <a:sym typeface="Roboto"/>
              </a:rPr>
              <a:t>User Interface Analysis</a:t>
            </a:r>
            <a:endParaRPr>
              <a:solidFill>
                <a:srgbClr val="FFFFFF"/>
              </a:solidFill>
              <a:latin typeface="Roboto"/>
              <a:ea typeface="Roboto"/>
              <a:cs typeface="Roboto"/>
              <a:sym typeface="Roboto"/>
            </a:endParaRPr>
          </a:p>
        </p:txBody>
      </p:sp>
      <p:sp>
        <p:nvSpPr>
          <p:cNvPr id="75" name="Google Shape;75;p15"/>
          <p:cNvSpPr txBox="1"/>
          <p:nvPr>
            <p:ph idx="1" type="subTitle"/>
          </p:nvPr>
        </p:nvSpPr>
        <p:spPr>
          <a:xfrm>
            <a:off x="485875" y="1738075"/>
            <a:ext cx="8183700" cy="861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latin typeface="Roboto"/>
                <a:ea typeface="Roboto"/>
                <a:cs typeface="Roboto"/>
                <a:sym typeface="Roboto"/>
              </a:rPr>
              <a:t>Aruna Andrew</a:t>
            </a:r>
            <a:endParaRPr>
              <a:latin typeface="Roboto"/>
              <a:ea typeface="Roboto"/>
              <a:cs typeface="Roboto"/>
              <a:sym typeface="Roboto"/>
            </a:endParaRPr>
          </a:p>
        </p:txBody>
      </p:sp>
      <p:sp>
        <p:nvSpPr>
          <p:cNvPr id="76" name="Google Shape;76;p15"/>
          <p:cNvSpPr txBox="1"/>
          <p:nvPr/>
        </p:nvSpPr>
        <p:spPr>
          <a:xfrm>
            <a:off x="3898600" y="3626725"/>
            <a:ext cx="1547700" cy="44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600">
                <a:solidFill>
                  <a:schemeClr val="accent6"/>
                </a:solidFill>
                <a:latin typeface="Roboto"/>
                <a:ea typeface="Roboto"/>
                <a:cs typeface="Roboto"/>
                <a:sym typeface="Roboto"/>
              </a:rPr>
              <a:t>Homework 8</a:t>
            </a:r>
            <a:endParaRPr sz="1600">
              <a:solidFill>
                <a:schemeClr val="accent6"/>
              </a:solidFill>
              <a:latin typeface="Roboto"/>
              <a:ea typeface="Roboto"/>
              <a:cs typeface="Roboto"/>
              <a:sym typeface="Roboto"/>
            </a:endParaRPr>
          </a:p>
        </p:txBody>
      </p:sp>
      <p:sp>
        <p:nvSpPr>
          <p:cNvPr id="77" name="Google Shape;77;p15"/>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latin typeface="Source Sans Pro"/>
                <a:ea typeface="Source Sans Pro"/>
                <a:cs typeface="Source Sans Pro"/>
                <a:sym typeface="Source Sans Pro"/>
              </a:rPr>
              <a:t>‹#›</a:t>
            </a:fld>
            <a:endParaRPr>
              <a:latin typeface="Source Sans Pro"/>
              <a:ea typeface="Source Sans Pro"/>
              <a:cs typeface="Source Sans Pro"/>
              <a:sym typeface="Source Sans Pro"/>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42"/>
          <p:cNvSpPr txBox="1"/>
          <p:nvPr>
            <p:ph idx="1" type="body"/>
          </p:nvPr>
        </p:nvSpPr>
        <p:spPr>
          <a:xfrm>
            <a:off x="0" y="4438500"/>
            <a:ext cx="2241000" cy="705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u="sng">
                <a:solidFill>
                  <a:srgbClr val="38761D"/>
                </a:solidFill>
                <a:hlinkClick r:id="rId3">
                  <a:extLst>
                    <a:ext uri="{A12FA001-AC4F-418D-AE19-62706E023703}">
                      <ahyp:hlinkClr val="tx"/>
                    </a:ext>
                  </a:extLst>
                </a:hlinkClick>
              </a:rPr>
              <a:t>Desktop Footer Wireframe</a:t>
            </a:r>
            <a:endParaRPr>
              <a:solidFill>
                <a:srgbClr val="38761D"/>
              </a:solidFill>
            </a:endParaRPr>
          </a:p>
        </p:txBody>
      </p:sp>
      <p:sp>
        <p:nvSpPr>
          <p:cNvPr id="298" name="Google Shape;298;p42"/>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lt2"/>
                </a:solidFill>
                <a:latin typeface="Source Sans Pro"/>
                <a:ea typeface="Source Sans Pro"/>
                <a:cs typeface="Source Sans Pro"/>
                <a:sym typeface="Source Sans Pro"/>
              </a:rPr>
              <a:t>‹#›</a:t>
            </a:fld>
            <a:endParaRPr>
              <a:solidFill>
                <a:schemeClr val="lt2"/>
              </a:solidFill>
              <a:latin typeface="Source Sans Pro"/>
              <a:ea typeface="Source Sans Pro"/>
              <a:cs typeface="Source Sans Pro"/>
              <a:sym typeface="Source Sans Pro"/>
            </a:endParaRPr>
          </a:p>
        </p:txBody>
      </p:sp>
      <p:pic>
        <p:nvPicPr>
          <p:cNvPr id="299" name="Google Shape;299;p42"/>
          <p:cNvPicPr preferRelativeResize="0"/>
          <p:nvPr/>
        </p:nvPicPr>
        <p:blipFill>
          <a:blip r:embed="rId4">
            <a:alphaModFix/>
          </a:blip>
          <a:stretch>
            <a:fillRect/>
          </a:stretch>
        </p:blipFill>
        <p:spPr>
          <a:xfrm>
            <a:off x="2352675" y="0"/>
            <a:ext cx="6791326" cy="5143499"/>
          </a:xfrm>
          <a:prstGeom prst="rect">
            <a:avLst/>
          </a:prstGeom>
          <a:noFill/>
          <a:ln>
            <a:noFill/>
          </a:ln>
        </p:spPr>
      </p:pic>
      <p:sp>
        <p:nvSpPr>
          <p:cNvPr id="300" name="Google Shape;300;p42"/>
          <p:cNvSpPr txBox="1"/>
          <p:nvPr/>
        </p:nvSpPr>
        <p:spPr>
          <a:xfrm>
            <a:off x="0" y="0"/>
            <a:ext cx="2305200" cy="76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900">
                <a:solidFill>
                  <a:schemeClr val="dk1"/>
                </a:solidFill>
              </a:rPr>
              <a:t>Desktop</a:t>
            </a:r>
            <a:endParaRPr sz="1900">
              <a:solidFill>
                <a:schemeClr val="dk1"/>
              </a:solidFill>
            </a:endParaRPr>
          </a:p>
          <a:p>
            <a:pPr indent="0" lvl="0" marL="0" rtl="0" algn="l">
              <a:spcBef>
                <a:spcPts val="0"/>
              </a:spcBef>
              <a:spcAft>
                <a:spcPts val="0"/>
              </a:spcAft>
              <a:buNone/>
            </a:pPr>
            <a:r>
              <a:rPr lang="en" sz="1900">
                <a:solidFill>
                  <a:schemeClr val="dk1"/>
                </a:solidFill>
              </a:rPr>
              <a:t>Footer Wireframe</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43"/>
          <p:cNvSpPr txBox="1"/>
          <p:nvPr>
            <p:ph idx="1" type="body"/>
          </p:nvPr>
        </p:nvSpPr>
        <p:spPr>
          <a:xfrm>
            <a:off x="-10725" y="4545625"/>
            <a:ext cx="1809600" cy="6288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1200"/>
              </a:spcAft>
              <a:buNone/>
            </a:pPr>
            <a:r>
              <a:rPr lang="en" u="sng">
                <a:solidFill>
                  <a:schemeClr val="hlink"/>
                </a:solidFill>
                <a:hlinkClick r:id="rId3"/>
              </a:rPr>
              <a:t>Desktop Footer Prototype</a:t>
            </a:r>
            <a:endParaRPr/>
          </a:p>
        </p:txBody>
      </p:sp>
      <p:sp>
        <p:nvSpPr>
          <p:cNvPr id="306" name="Google Shape;306;p43"/>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lt2"/>
                </a:solidFill>
                <a:latin typeface="Source Sans Pro"/>
                <a:ea typeface="Source Sans Pro"/>
                <a:cs typeface="Source Sans Pro"/>
                <a:sym typeface="Source Sans Pro"/>
              </a:rPr>
              <a:t>‹#›</a:t>
            </a:fld>
            <a:endParaRPr>
              <a:solidFill>
                <a:schemeClr val="lt2"/>
              </a:solidFill>
              <a:latin typeface="Source Sans Pro"/>
              <a:ea typeface="Source Sans Pro"/>
              <a:cs typeface="Source Sans Pro"/>
              <a:sym typeface="Source Sans Pro"/>
            </a:endParaRPr>
          </a:p>
        </p:txBody>
      </p:sp>
      <p:pic>
        <p:nvPicPr>
          <p:cNvPr id="307" name="Google Shape;307;p43"/>
          <p:cNvPicPr preferRelativeResize="0"/>
          <p:nvPr/>
        </p:nvPicPr>
        <p:blipFill>
          <a:blip r:embed="rId4">
            <a:alphaModFix/>
          </a:blip>
          <a:stretch>
            <a:fillRect/>
          </a:stretch>
        </p:blipFill>
        <p:spPr>
          <a:xfrm>
            <a:off x="1952625" y="0"/>
            <a:ext cx="7191224" cy="4991101"/>
          </a:xfrm>
          <a:prstGeom prst="rect">
            <a:avLst/>
          </a:prstGeom>
          <a:noFill/>
          <a:ln>
            <a:noFill/>
          </a:ln>
        </p:spPr>
      </p:pic>
      <p:sp>
        <p:nvSpPr>
          <p:cNvPr id="308" name="Google Shape;308;p43"/>
          <p:cNvSpPr txBox="1"/>
          <p:nvPr>
            <p:ph type="title"/>
          </p:nvPr>
        </p:nvSpPr>
        <p:spPr>
          <a:xfrm>
            <a:off x="130725" y="102125"/>
            <a:ext cx="1526700" cy="993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1900"/>
              <a:t>Desktop</a:t>
            </a:r>
            <a:endParaRPr sz="1900"/>
          </a:p>
          <a:p>
            <a:pPr indent="0" lvl="0" marL="0" rtl="0" algn="l">
              <a:spcBef>
                <a:spcPts val="0"/>
              </a:spcBef>
              <a:spcAft>
                <a:spcPts val="0"/>
              </a:spcAft>
              <a:buNone/>
            </a:pPr>
            <a:r>
              <a:rPr lang="en" sz="1900"/>
              <a:t>Footer</a:t>
            </a:r>
            <a:endParaRPr sz="1900"/>
          </a:p>
          <a:p>
            <a:pPr indent="0" lvl="0" marL="0" rtl="0" algn="l">
              <a:spcBef>
                <a:spcPts val="0"/>
              </a:spcBef>
              <a:spcAft>
                <a:spcPts val="0"/>
              </a:spcAft>
              <a:buNone/>
            </a:pPr>
            <a:r>
              <a:rPr lang="en" sz="1900"/>
              <a:t>Prototype</a:t>
            </a:r>
            <a:endParaRPr sz="1900"/>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44"/>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lt2"/>
                </a:solidFill>
                <a:latin typeface="Source Sans Pro"/>
                <a:ea typeface="Source Sans Pro"/>
                <a:cs typeface="Source Sans Pro"/>
                <a:sym typeface="Source Sans Pro"/>
              </a:rPr>
              <a:t>‹#›</a:t>
            </a:fld>
            <a:endParaRPr>
              <a:solidFill>
                <a:schemeClr val="lt2"/>
              </a:solidFill>
              <a:latin typeface="Source Sans Pro"/>
              <a:ea typeface="Source Sans Pro"/>
              <a:cs typeface="Source Sans Pro"/>
              <a:sym typeface="Source Sans Pro"/>
            </a:endParaRPr>
          </a:p>
        </p:txBody>
      </p:sp>
      <p:pic>
        <p:nvPicPr>
          <p:cNvPr id="314" name="Google Shape;314;p44"/>
          <p:cNvPicPr preferRelativeResize="0"/>
          <p:nvPr/>
        </p:nvPicPr>
        <p:blipFill>
          <a:blip r:embed="rId3">
            <a:alphaModFix/>
          </a:blip>
          <a:stretch>
            <a:fillRect/>
          </a:stretch>
        </p:blipFill>
        <p:spPr>
          <a:xfrm>
            <a:off x="1495425" y="0"/>
            <a:ext cx="7648576" cy="5143500"/>
          </a:xfrm>
          <a:prstGeom prst="rect">
            <a:avLst/>
          </a:prstGeom>
          <a:noFill/>
          <a:ln>
            <a:noFill/>
          </a:ln>
        </p:spPr>
      </p:pic>
      <p:sp>
        <p:nvSpPr>
          <p:cNvPr id="315" name="Google Shape;315;p44"/>
          <p:cNvSpPr txBox="1"/>
          <p:nvPr>
            <p:ph type="title"/>
          </p:nvPr>
        </p:nvSpPr>
        <p:spPr>
          <a:xfrm>
            <a:off x="0" y="4429825"/>
            <a:ext cx="1615800" cy="436500"/>
          </a:xfrm>
          <a:prstGeom prst="rect">
            <a:avLst/>
          </a:prstGeom>
        </p:spPr>
        <p:txBody>
          <a:bodyPr anchorCtr="0" anchor="t" bIns="91425" lIns="91425" spcFirstLastPara="1" rIns="91425" wrap="square" tIns="91425">
            <a:normAutofit fontScale="90000"/>
          </a:bodyPr>
          <a:lstStyle/>
          <a:p>
            <a:pPr indent="0" lvl="0" marL="457200" rtl="0" algn="l">
              <a:spcBef>
                <a:spcPts val="0"/>
              </a:spcBef>
              <a:spcAft>
                <a:spcPts val="0"/>
              </a:spcAft>
              <a:buNone/>
            </a:pPr>
            <a:r>
              <a:rPr lang="en" sz="1400" u="sng">
                <a:solidFill>
                  <a:srgbClr val="38761D"/>
                </a:solidFill>
                <a:hlinkClick r:id="rId4">
                  <a:extLst>
                    <a:ext uri="{A12FA001-AC4F-418D-AE19-62706E023703}">
                      <ahyp:hlinkClr val="tx"/>
                    </a:ext>
                  </a:extLst>
                </a:hlinkClick>
              </a:rPr>
              <a:t>Homepage Wireframe</a:t>
            </a:r>
            <a:endParaRPr sz="1400">
              <a:solidFill>
                <a:srgbClr val="38761D"/>
              </a:solidFill>
            </a:endParaRPr>
          </a:p>
        </p:txBody>
      </p:sp>
      <p:sp>
        <p:nvSpPr>
          <p:cNvPr id="316" name="Google Shape;316;p44"/>
          <p:cNvSpPr txBox="1"/>
          <p:nvPr>
            <p:ph type="title"/>
          </p:nvPr>
        </p:nvSpPr>
        <p:spPr>
          <a:xfrm>
            <a:off x="130725" y="102125"/>
            <a:ext cx="1526700" cy="993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1900"/>
              <a:t>Desktop</a:t>
            </a:r>
            <a:endParaRPr sz="1900"/>
          </a:p>
          <a:p>
            <a:pPr indent="0" lvl="0" marL="0" rtl="0" algn="l">
              <a:spcBef>
                <a:spcPts val="0"/>
              </a:spcBef>
              <a:spcAft>
                <a:spcPts val="0"/>
              </a:spcAft>
              <a:buNone/>
            </a:pPr>
            <a:r>
              <a:rPr lang="en" sz="1900"/>
              <a:t>Homepage</a:t>
            </a:r>
            <a:endParaRPr sz="1900"/>
          </a:p>
          <a:p>
            <a:pPr indent="0" lvl="0" marL="0" rtl="0" algn="l">
              <a:spcBef>
                <a:spcPts val="0"/>
              </a:spcBef>
              <a:spcAft>
                <a:spcPts val="0"/>
              </a:spcAft>
              <a:buNone/>
            </a:pPr>
            <a:r>
              <a:rPr lang="en" sz="1900"/>
              <a:t>Wireframe</a:t>
            </a:r>
            <a:endParaRPr sz="1900"/>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45"/>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lt2"/>
                </a:solidFill>
                <a:latin typeface="Source Sans Pro"/>
                <a:ea typeface="Source Sans Pro"/>
                <a:cs typeface="Source Sans Pro"/>
                <a:sym typeface="Source Sans Pro"/>
              </a:rPr>
              <a:t>‹#›</a:t>
            </a:fld>
            <a:endParaRPr>
              <a:solidFill>
                <a:schemeClr val="lt2"/>
              </a:solidFill>
              <a:latin typeface="Source Sans Pro"/>
              <a:ea typeface="Source Sans Pro"/>
              <a:cs typeface="Source Sans Pro"/>
              <a:sym typeface="Source Sans Pro"/>
            </a:endParaRPr>
          </a:p>
        </p:txBody>
      </p:sp>
      <p:pic>
        <p:nvPicPr>
          <p:cNvPr id="322" name="Google Shape;322;p45"/>
          <p:cNvPicPr preferRelativeResize="0"/>
          <p:nvPr/>
        </p:nvPicPr>
        <p:blipFill>
          <a:blip r:embed="rId3">
            <a:alphaModFix/>
          </a:blip>
          <a:stretch>
            <a:fillRect/>
          </a:stretch>
        </p:blipFill>
        <p:spPr>
          <a:xfrm>
            <a:off x="1162050" y="0"/>
            <a:ext cx="7981950" cy="5143501"/>
          </a:xfrm>
          <a:prstGeom prst="rect">
            <a:avLst/>
          </a:prstGeom>
          <a:noFill/>
          <a:ln>
            <a:noFill/>
          </a:ln>
        </p:spPr>
      </p:pic>
      <p:sp>
        <p:nvSpPr>
          <p:cNvPr id="323" name="Google Shape;323;p45"/>
          <p:cNvSpPr txBox="1"/>
          <p:nvPr/>
        </p:nvSpPr>
        <p:spPr>
          <a:xfrm>
            <a:off x="0" y="3941950"/>
            <a:ext cx="1209600" cy="845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600"/>
              </a:spcAft>
              <a:buNone/>
            </a:pPr>
            <a:r>
              <a:rPr lang="en" sz="1300" u="sng">
                <a:solidFill>
                  <a:srgbClr val="38761D"/>
                </a:solidFill>
                <a:hlinkClick r:id="rId4">
                  <a:extLst>
                    <a:ext uri="{A12FA001-AC4F-418D-AE19-62706E023703}">
                      <ahyp:hlinkClr val="tx"/>
                    </a:ext>
                  </a:extLst>
                </a:hlinkClick>
              </a:rPr>
              <a:t>Desktop Homepage prototype</a:t>
            </a:r>
            <a:r>
              <a:rPr lang="en" sz="1300" u="sng">
                <a:solidFill>
                  <a:schemeClr val="accent5"/>
                </a:solidFill>
                <a:hlinkClick r:id="rId5">
                  <a:extLst>
                    <a:ext uri="{A12FA001-AC4F-418D-AE19-62706E023703}">
                      <ahyp:hlinkClr val="tx"/>
                    </a:ext>
                  </a:extLst>
                </a:hlinkClick>
              </a:rPr>
              <a:t> </a:t>
            </a:r>
            <a:endParaRPr sz="1300"/>
          </a:p>
        </p:txBody>
      </p:sp>
      <p:sp>
        <p:nvSpPr>
          <p:cNvPr id="324" name="Google Shape;324;p45"/>
          <p:cNvSpPr txBox="1"/>
          <p:nvPr>
            <p:ph type="title"/>
          </p:nvPr>
        </p:nvSpPr>
        <p:spPr>
          <a:xfrm>
            <a:off x="0" y="0"/>
            <a:ext cx="1209600" cy="771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1600"/>
              <a:t>Desktop</a:t>
            </a:r>
            <a:endParaRPr sz="1600"/>
          </a:p>
          <a:p>
            <a:pPr indent="0" lvl="0" marL="0" rtl="0" algn="l">
              <a:spcBef>
                <a:spcPts val="0"/>
              </a:spcBef>
              <a:spcAft>
                <a:spcPts val="0"/>
              </a:spcAft>
              <a:buNone/>
            </a:pPr>
            <a:r>
              <a:rPr lang="en" sz="1600"/>
              <a:t>Homepage</a:t>
            </a:r>
            <a:endParaRPr sz="1600"/>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46"/>
          <p:cNvSpPr txBox="1"/>
          <p:nvPr>
            <p:ph type="title"/>
          </p:nvPr>
        </p:nvSpPr>
        <p:spPr>
          <a:xfrm>
            <a:off x="130725" y="102125"/>
            <a:ext cx="1526700" cy="993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Mobile Header</a:t>
            </a:r>
            <a:endParaRPr/>
          </a:p>
        </p:txBody>
      </p:sp>
      <p:sp>
        <p:nvSpPr>
          <p:cNvPr id="330" name="Google Shape;330;p46"/>
          <p:cNvSpPr txBox="1"/>
          <p:nvPr>
            <p:ph idx="1" type="body"/>
          </p:nvPr>
        </p:nvSpPr>
        <p:spPr>
          <a:xfrm>
            <a:off x="400050" y="4162425"/>
            <a:ext cx="1457400" cy="77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u="sng">
                <a:solidFill>
                  <a:srgbClr val="38761D"/>
                </a:solidFill>
                <a:hlinkClick r:id="rId3">
                  <a:extLst>
                    <a:ext uri="{A12FA001-AC4F-418D-AE19-62706E023703}">
                      <ahyp:hlinkClr val="tx"/>
                    </a:ext>
                  </a:extLst>
                </a:hlinkClick>
              </a:rPr>
              <a:t>Mobile Header Wireframe</a:t>
            </a:r>
            <a:endParaRPr>
              <a:solidFill>
                <a:srgbClr val="38761D"/>
              </a:solidFill>
            </a:endParaRPr>
          </a:p>
        </p:txBody>
      </p:sp>
      <p:sp>
        <p:nvSpPr>
          <p:cNvPr id="331" name="Google Shape;331;p46"/>
          <p:cNvSpPr txBox="1"/>
          <p:nvPr>
            <p:ph idx="2" type="body"/>
          </p:nvPr>
        </p:nvSpPr>
        <p:spPr>
          <a:xfrm>
            <a:off x="7305675" y="4162425"/>
            <a:ext cx="1457400" cy="77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u="sng">
                <a:solidFill>
                  <a:srgbClr val="38761D"/>
                </a:solidFill>
                <a:hlinkClick r:id="rId4">
                  <a:extLst>
                    <a:ext uri="{A12FA001-AC4F-418D-AE19-62706E023703}">
                      <ahyp:hlinkClr val="tx"/>
                    </a:ext>
                  </a:extLst>
                </a:hlinkClick>
              </a:rPr>
              <a:t>Mobile Header prototype</a:t>
            </a:r>
            <a:endParaRPr>
              <a:solidFill>
                <a:srgbClr val="38761D"/>
              </a:solidFill>
            </a:endParaRPr>
          </a:p>
        </p:txBody>
      </p:sp>
      <p:sp>
        <p:nvSpPr>
          <p:cNvPr id="332" name="Google Shape;332;p46"/>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lt2"/>
                </a:solidFill>
                <a:latin typeface="Source Sans Pro"/>
                <a:ea typeface="Source Sans Pro"/>
                <a:cs typeface="Source Sans Pro"/>
                <a:sym typeface="Source Sans Pro"/>
              </a:rPr>
              <a:t>‹#›</a:t>
            </a:fld>
            <a:endParaRPr>
              <a:solidFill>
                <a:schemeClr val="lt2"/>
              </a:solidFill>
              <a:latin typeface="Source Sans Pro"/>
              <a:ea typeface="Source Sans Pro"/>
              <a:cs typeface="Source Sans Pro"/>
              <a:sym typeface="Source Sans Pro"/>
            </a:endParaRPr>
          </a:p>
        </p:txBody>
      </p:sp>
      <p:pic>
        <p:nvPicPr>
          <p:cNvPr id="333" name="Google Shape;333;p46"/>
          <p:cNvPicPr preferRelativeResize="0"/>
          <p:nvPr/>
        </p:nvPicPr>
        <p:blipFill>
          <a:blip r:embed="rId5">
            <a:alphaModFix/>
          </a:blip>
          <a:stretch>
            <a:fillRect/>
          </a:stretch>
        </p:blipFill>
        <p:spPr>
          <a:xfrm>
            <a:off x="1819275" y="0"/>
            <a:ext cx="2657475" cy="5143500"/>
          </a:xfrm>
          <a:prstGeom prst="rect">
            <a:avLst/>
          </a:prstGeom>
          <a:noFill/>
          <a:ln>
            <a:noFill/>
          </a:ln>
        </p:spPr>
      </p:pic>
      <p:pic>
        <p:nvPicPr>
          <p:cNvPr id="334" name="Google Shape;334;p46"/>
          <p:cNvPicPr preferRelativeResize="0"/>
          <p:nvPr/>
        </p:nvPicPr>
        <p:blipFill>
          <a:blip r:embed="rId6">
            <a:alphaModFix/>
          </a:blip>
          <a:stretch>
            <a:fillRect/>
          </a:stretch>
        </p:blipFill>
        <p:spPr>
          <a:xfrm>
            <a:off x="4572000" y="0"/>
            <a:ext cx="2590800" cy="5143499"/>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47"/>
          <p:cNvSpPr txBox="1"/>
          <p:nvPr>
            <p:ph idx="1" type="body"/>
          </p:nvPr>
        </p:nvSpPr>
        <p:spPr>
          <a:xfrm>
            <a:off x="7264950" y="4090525"/>
            <a:ext cx="1821900" cy="5727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1200"/>
              </a:spcAft>
              <a:buNone/>
            </a:pPr>
            <a:r>
              <a:rPr lang="en" u="sng">
                <a:solidFill>
                  <a:srgbClr val="38761D"/>
                </a:solidFill>
                <a:hlinkClick r:id="rId3">
                  <a:extLst>
                    <a:ext uri="{A12FA001-AC4F-418D-AE19-62706E023703}">
                      <ahyp:hlinkClr val="tx"/>
                    </a:ext>
                  </a:extLst>
                </a:hlinkClick>
              </a:rPr>
              <a:t>Mobile Footer prototype</a:t>
            </a:r>
            <a:endParaRPr>
              <a:solidFill>
                <a:srgbClr val="38761D"/>
              </a:solidFill>
            </a:endParaRPr>
          </a:p>
        </p:txBody>
      </p:sp>
      <p:sp>
        <p:nvSpPr>
          <p:cNvPr id="340" name="Google Shape;340;p47"/>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lt2"/>
                </a:solidFill>
                <a:latin typeface="Source Sans Pro"/>
                <a:ea typeface="Source Sans Pro"/>
                <a:cs typeface="Source Sans Pro"/>
                <a:sym typeface="Source Sans Pro"/>
              </a:rPr>
              <a:t>‹#›</a:t>
            </a:fld>
            <a:endParaRPr>
              <a:solidFill>
                <a:schemeClr val="lt2"/>
              </a:solidFill>
              <a:latin typeface="Source Sans Pro"/>
              <a:ea typeface="Source Sans Pro"/>
              <a:cs typeface="Source Sans Pro"/>
              <a:sym typeface="Source Sans Pro"/>
            </a:endParaRPr>
          </a:p>
        </p:txBody>
      </p:sp>
      <p:sp>
        <p:nvSpPr>
          <p:cNvPr id="341" name="Google Shape;341;p47"/>
          <p:cNvSpPr txBox="1"/>
          <p:nvPr/>
        </p:nvSpPr>
        <p:spPr>
          <a:xfrm>
            <a:off x="45675" y="4441225"/>
            <a:ext cx="18765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rgbClr val="38761D"/>
                </a:solidFill>
                <a:hlinkClick r:id="rId4">
                  <a:extLst>
                    <a:ext uri="{A12FA001-AC4F-418D-AE19-62706E023703}">
                      <ahyp:hlinkClr val="tx"/>
                    </a:ext>
                  </a:extLst>
                </a:hlinkClick>
              </a:rPr>
              <a:t>Mobile Footer Wireframe</a:t>
            </a:r>
            <a:endParaRPr>
              <a:solidFill>
                <a:srgbClr val="38761D"/>
              </a:solidFill>
            </a:endParaRPr>
          </a:p>
        </p:txBody>
      </p:sp>
      <p:pic>
        <p:nvPicPr>
          <p:cNvPr id="342" name="Google Shape;342;p47"/>
          <p:cNvPicPr preferRelativeResize="0"/>
          <p:nvPr/>
        </p:nvPicPr>
        <p:blipFill>
          <a:blip r:embed="rId5">
            <a:alphaModFix/>
          </a:blip>
          <a:stretch>
            <a:fillRect/>
          </a:stretch>
        </p:blipFill>
        <p:spPr>
          <a:xfrm>
            <a:off x="1524000" y="152400"/>
            <a:ext cx="2419350" cy="4838699"/>
          </a:xfrm>
          <a:prstGeom prst="rect">
            <a:avLst/>
          </a:prstGeom>
          <a:noFill/>
          <a:ln>
            <a:noFill/>
          </a:ln>
        </p:spPr>
      </p:pic>
      <p:pic>
        <p:nvPicPr>
          <p:cNvPr id="343" name="Google Shape;343;p47"/>
          <p:cNvPicPr preferRelativeResize="0"/>
          <p:nvPr/>
        </p:nvPicPr>
        <p:blipFill>
          <a:blip r:embed="rId6">
            <a:alphaModFix/>
          </a:blip>
          <a:stretch>
            <a:fillRect/>
          </a:stretch>
        </p:blipFill>
        <p:spPr>
          <a:xfrm>
            <a:off x="4257675" y="152400"/>
            <a:ext cx="2497957" cy="4838699"/>
          </a:xfrm>
          <a:prstGeom prst="rect">
            <a:avLst/>
          </a:prstGeom>
          <a:noFill/>
          <a:ln>
            <a:noFill/>
          </a:ln>
        </p:spPr>
      </p:pic>
      <p:sp>
        <p:nvSpPr>
          <p:cNvPr id="344" name="Google Shape;344;p47"/>
          <p:cNvSpPr txBox="1"/>
          <p:nvPr>
            <p:ph type="title"/>
          </p:nvPr>
        </p:nvSpPr>
        <p:spPr>
          <a:xfrm>
            <a:off x="130725" y="102125"/>
            <a:ext cx="1526700" cy="993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Mobile Footer</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48"/>
          <p:cNvSpPr txBox="1"/>
          <p:nvPr>
            <p:ph type="title"/>
          </p:nvPr>
        </p:nvSpPr>
        <p:spPr>
          <a:xfrm>
            <a:off x="7008750" y="4484125"/>
            <a:ext cx="2012400" cy="5727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Clr>
                <a:schemeClr val="dk1"/>
              </a:buClr>
              <a:buSzPct val="78571"/>
              <a:buFont typeface="Arial"/>
              <a:buNone/>
            </a:pPr>
            <a:r>
              <a:rPr lang="en" sz="1400" u="sng">
                <a:solidFill>
                  <a:srgbClr val="38761D"/>
                </a:solidFill>
                <a:hlinkClick r:id="rId3">
                  <a:extLst>
                    <a:ext uri="{A12FA001-AC4F-418D-AE19-62706E023703}">
                      <ahyp:hlinkClr val="tx"/>
                    </a:ext>
                  </a:extLst>
                </a:hlinkClick>
              </a:rPr>
              <a:t>Mobile Homepage Prototype Wireframe</a:t>
            </a:r>
            <a:endParaRPr sz="1400">
              <a:solidFill>
                <a:srgbClr val="38761D"/>
              </a:solidFill>
            </a:endParaRPr>
          </a:p>
          <a:p>
            <a:pPr indent="0" lvl="0" marL="0" rtl="0" algn="l">
              <a:spcBef>
                <a:spcPts val="1600"/>
              </a:spcBef>
              <a:spcAft>
                <a:spcPts val="0"/>
              </a:spcAft>
              <a:buNone/>
            </a:pPr>
            <a:r>
              <a:t/>
            </a:r>
            <a:endParaRPr/>
          </a:p>
        </p:txBody>
      </p:sp>
      <p:sp>
        <p:nvSpPr>
          <p:cNvPr id="350" name="Google Shape;350;p48"/>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lt2"/>
                </a:solidFill>
                <a:latin typeface="Source Sans Pro"/>
                <a:ea typeface="Source Sans Pro"/>
                <a:cs typeface="Source Sans Pro"/>
                <a:sym typeface="Source Sans Pro"/>
              </a:rPr>
              <a:t>‹#›</a:t>
            </a:fld>
            <a:endParaRPr>
              <a:solidFill>
                <a:schemeClr val="lt2"/>
              </a:solidFill>
              <a:latin typeface="Source Sans Pro"/>
              <a:ea typeface="Source Sans Pro"/>
              <a:cs typeface="Source Sans Pro"/>
              <a:sym typeface="Source Sans Pro"/>
            </a:endParaRPr>
          </a:p>
        </p:txBody>
      </p:sp>
      <p:pic>
        <p:nvPicPr>
          <p:cNvPr id="351" name="Google Shape;351;p48"/>
          <p:cNvPicPr preferRelativeResize="0"/>
          <p:nvPr/>
        </p:nvPicPr>
        <p:blipFill rotWithShape="1">
          <a:blip r:embed="rId4">
            <a:alphaModFix/>
          </a:blip>
          <a:srcRect b="-991" l="4408" r="3561" t="2779"/>
          <a:stretch/>
        </p:blipFill>
        <p:spPr>
          <a:xfrm>
            <a:off x="4572000" y="25"/>
            <a:ext cx="2423125" cy="5033950"/>
          </a:xfrm>
          <a:prstGeom prst="rect">
            <a:avLst/>
          </a:prstGeom>
          <a:noFill/>
          <a:ln>
            <a:noFill/>
          </a:ln>
        </p:spPr>
      </p:pic>
      <p:pic>
        <p:nvPicPr>
          <p:cNvPr id="352" name="Google Shape;352;p48"/>
          <p:cNvPicPr preferRelativeResize="0"/>
          <p:nvPr/>
        </p:nvPicPr>
        <p:blipFill>
          <a:blip r:embed="rId5">
            <a:alphaModFix/>
          </a:blip>
          <a:stretch>
            <a:fillRect/>
          </a:stretch>
        </p:blipFill>
        <p:spPr>
          <a:xfrm>
            <a:off x="1955500" y="0"/>
            <a:ext cx="2423125" cy="5033950"/>
          </a:xfrm>
          <a:prstGeom prst="rect">
            <a:avLst/>
          </a:prstGeom>
          <a:noFill/>
          <a:ln>
            <a:noFill/>
          </a:ln>
        </p:spPr>
      </p:pic>
      <p:sp>
        <p:nvSpPr>
          <p:cNvPr id="353" name="Google Shape;353;p48"/>
          <p:cNvSpPr txBox="1"/>
          <p:nvPr/>
        </p:nvSpPr>
        <p:spPr>
          <a:xfrm>
            <a:off x="193300" y="4462675"/>
            <a:ext cx="17622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rgbClr val="38761D"/>
                </a:solidFill>
                <a:hlinkClick r:id="rId6">
                  <a:extLst>
                    <a:ext uri="{A12FA001-AC4F-418D-AE19-62706E023703}">
                      <ahyp:hlinkClr val="tx"/>
                    </a:ext>
                  </a:extLst>
                </a:hlinkClick>
              </a:rPr>
              <a:t>Mobile Homepage Wireframe</a:t>
            </a:r>
            <a:endParaRPr>
              <a:solidFill>
                <a:srgbClr val="38761D"/>
              </a:solidFill>
            </a:endParaRPr>
          </a:p>
        </p:txBody>
      </p:sp>
      <p:sp>
        <p:nvSpPr>
          <p:cNvPr id="354" name="Google Shape;354;p48"/>
          <p:cNvSpPr txBox="1"/>
          <p:nvPr>
            <p:ph type="title"/>
          </p:nvPr>
        </p:nvSpPr>
        <p:spPr>
          <a:xfrm>
            <a:off x="130725" y="102125"/>
            <a:ext cx="1631400" cy="879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2300"/>
              <a:t>Mobile Homepage</a:t>
            </a:r>
            <a:endParaRPr sz="2300"/>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p49"/>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lt2"/>
                </a:solidFill>
                <a:latin typeface="Source Sans Pro"/>
                <a:ea typeface="Source Sans Pro"/>
                <a:cs typeface="Source Sans Pro"/>
                <a:sym typeface="Source Sans Pro"/>
              </a:rPr>
              <a:t>‹#›</a:t>
            </a:fld>
            <a:endParaRPr>
              <a:solidFill>
                <a:schemeClr val="lt2"/>
              </a:solidFill>
              <a:latin typeface="Source Sans Pro"/>
              <a:ea typeface="Source Sans Pro"/>
              <a:cs typeface="Source Sans Pro"/>
              <a:sym typeface="Source Sans Pro"/>
            </a:endParaRPr>
          </a:p>
        </p:txBody>
      </p:sp>
      <p:sp>
        <p:nvSpPr>
          <p:cNvPr id="360" name="Google Shape;360;p49"/>
          <p:cNvSpPr txBox="1"/>
          <p:nvPr/>
        </p:nvSpPr>
        <p:spPr>
          <a:xfrm>
            <a:off x="47625" y="4256425"/>
            <a:ext cx="9906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u="sng">
                <a:solidFill>
                  <a:srgbClr val="38761D"/>
                </a:solidFill>
                <a:hlinkClick r:id="rId3">
                  <a:extLst>
                    <a:ext uri="{A12FA001-AC4F-418D-AE19-62706E023703}">
                      <ahyp:hlinkClr val="tx"/>
                    </a:ext>
                  </a:extLst>
                </a:hlinkClick>
              </a:rPr>
              <a:t>Desktop Homepage Redesign</a:t>
            </a:r>
            <a:r>
              <a:rPr lang="en">
                <a:solidFill>
                  <a:srgbClr val="38761D"/>
                </a:solidFill>
              </a:rPr>
              <a:t> </a:t>
            </a:r>
            <a:endParaRPr>
              <a:solidFill>
                <a:srgbClr val="38761D"/>
              </a:solidFill>
            </a:endParaRPr>
          </a:p>
        </p:txBody>
      </p:sp>
      <p:pic>
        <p:nvPicPr>
          <p:cNvPr id="361" name="Google Shape;361;p49"/>
          <p:cNvPicPr preferRelativeResize="0"/>
          <p:nvPr/>
        </p:nvPicPr>
        <p:blipFill rotWithShape="1">
          <a:blip r:embed="rId4">
            <a:alphaModFix/>
          </a:blip>
          <a:srcRect b="0" l="0" r="0" t="2219"/>
          <a:stretch/>
        </p:blipFill>
        <p:spPr>
          <a:xfrm>
            <a:off x="1085850" y="20000"/>
            <a:ext cx="8058150" cy="5143500"/>
          </a:xfrm>
          <a:prstGeom prst="rect">
            <a:avLst/>
          </a:prstGeom>
          <a:noFill/>
          <a:ln>
            <a:noFill/>
          </a:ln>
        </p:spPr>
      </p:pic>
      <p:sp>
        <p:nvSpPr>
          <p:cNvPr id="362" name="Google Shape;362;p49"/>
          <p:cNvSpPr txBox="1"/>
          <p:nvPr/>
        </p:nvSpPr>
        <p:spPr>
          <a:xfrm>
            <a:off x="0" y="0"/>
            <a:ext cx="11811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rPr>
              <a:t>Desktop Homepage Redesign</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p50"/>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lt2"/>
                </a:solidFill>
                <a:latin typeface="Source Sans Pro"/>
                <a:ea typeface="Source Sans Pro"/>
                <a:cs typeface="Source Sans Pro"/>
                <a:sym typeface="Source Sans Pro"/>
              </a:rPr>
              <a:t>‹#›</a:t>
            </a:fld>
            <a:endParaRPr>
              <a:solidFill>
                <a:schemeClr val="lt2"/>
              </a:solidFill>
              <a:latin typeface="Source Sans Pro"/>
              <a:ea typeface="Source Sans Pro"/>
              <a:cs typeface="Source Sans Pro"/>
              <a:sym typeface="Source Sans Pro"/>
            </a:endParaRPr>
          </a:p>
        </p:txBody>
      </p:sp>
      <p:pic>
        <p:nvPicPr>
          <p:cNvPr id="368" name="Google Shape;368;p50"/>
          <p:cNvPicPr preferRelativeResize="0"/>
          <p:nvPr/>
        </p:nvPicPr>
        <p:blipFill>
          <a:blip r:embed="rId3">
            <a:alphaModFix/>
          </a:blip>
          <a:stretch>
            <a:fillRect/>
          </a:stretch>
        </p:blipFill>
        <p:spPr>
          <a:xfrm>
            <a:off x="0" y="0"/>
            <a:ext cx="9097375" cy="5143501"/>
          </a:xfrm>
          <a:prstGeom prst="rect">
            <a:avLst/>
          </a:prstGeom>
          <a:noFill/>
          <a:ln>
            <a:noFill/>
          </a:ln>
        </p:spPr>
      </p:pic>
      <p:sp>
        <p:nvSpPr>
          <p:cNvPr id="369" name="Google Shape;369;p50"/>
          <p:cNvSpPr txBox="1"/>
          <p:nvPr/>
        </p:nvSpPr>
        <p:spPr>
          <a:xfrm>
            <a:off x="1123950" y="2447925"/>
            <a:ext cx="185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hlinkClick r:id="rId4"/>
              </a:rPr>
              <a:t>Navigation Redesign</a:t>
            </a:r>
            <a:endParaRPr>
              <a:solidFill>
                <a:schemeClr val="dk1"/>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51"/>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lt2"/>
                </a:solidFill>
                <a:latin typeface="Source Sans Pro"/>
                <a:ea typeface="Source Sans Pro"/>
                <a:cs typeface="Source Sans Pro"/>
                <a:sym typeface="Source Sans Pro"/>
              </a:rPr>
              <a:t>‹#›</a:t>
            </a:fld>
            <a:endParaRPr>
              <a:solidFill>
                <a:schemeClr val="lt2"/>
              </a:solidFill>
              <a:latin typeface="Source Sans Pro"/>
              <a:ea typeface="Source Sans Pro"/>
              <a:cs typeface="Source Sans Pro"/>
              <a:sym typeface="Source Sans Pro"/>
            </a:endParaRPr>
          </a:p>
        </p:txBody>
      </p:sp>
      <p:pic>
        <p:nvPicPr>
          <p:cNvPr id="375" name="Google Shape;375;p51"/>
          <p:cNvPicPr preferRelativeResize="0"/>
          <p:nvPr/>
        </p:nvPicPr>
        <p:blipFill>
          <a:blip r:embed="rId3">
            <a:alphaModFix/>
          </a:blip>
          <a:stretch>
            <a:fillRect/>
          </a:stretch>
        </p:blipFill>
        <p:spPr>
          <a:xfrm>
            <a:off x="0" y="0"/>
            <a:ext cx="9143999" cy="5143500"/>
          </a:xfrm>
          <a:prstGeom prst="rect">
            <a:avLst/>
          </a:prstGeom>
          <a:noFill/>
          <a:ln>
            <a:noFill/>
          </a:ln>
        </p:spPr>
      </p:pic>
      <p:sp>
        <p:nvSpPr>
          <p:cNvPr id="376" name="Google Shape;376;p51"/>
          <p:cNvSpPr txBox="1"/>
          <p:nvPr/>
        </p:nvSpPr>
        <p:spPr>
          <a:xfrm>
            <a:off x="1333500" y="2247900"/>
            <a:ext cx="1419300" cy="743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100" u="sng">
                <a:solidFill>
                  <a:srgbClr val="38761D"/>
                </a:solidFill>
                <a:hlinkClick r:id="rId4">
                  <a:extLst>
                    <a:ext uri="{A12FA001-AC4F-418D-AE19-62706E023703}">
                      <ahyp:hlinkClr val="tx"/>
                    </a:ext>
                  </a:extLst>
                </a:hlinkClick>
              </a:rPr>
              <a:t>Desktop Redesign navigation prototype </a:t>
            </a:r>
            <a:endParaRPr sz="1100">
              <a:solidFill>
                <a:srgbClr val="38761D"/>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16"/>
          <p:cNvSpPr txBox="1"/>
          <p:nvPr>
            <p:ph type="title"/>
          </p:nvPr>
        </p:nvSpPr>
        <p:spPr>
          <a:xfrm flipH="1">
            <a:off x="7319000" y="44700"/>
            <a:ext cx="1778700" cy="107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Website Chosen</a:t>
            </a:r>
            <a:endParaRPr/>
          </a:p>
        </p:txBody>
      </p:sp>
      <p:sp>
        <p:nvSpPr>
          <p:cNvPr id="83" name="Google Shape;83;p16"/>
          <p:cNvSpPr txBox="1"/>
          <p:nvPr>
            <p:ph idx="1" type="body"/>
          </p:nvPr>
        </p:nvSpPr>
        <p:spPr>
          <a:xfrm>
            <a:off x="7201650" y="1182475"/>
            <a:ext cx="18960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1200"/>
              <a:t>Federal Communications Commission</a:t>
            </a:r>
            <a:endParaRPr b="1" sz="1200"/>
          </a:p>
          <a:p>
            <a:pPr indent="0" lvl="0" marL="0" rtl="0" algn="l">
              <a:spcBef>
                <a:spcPts val="1200"/>
              </a:spcBef>
              <a:spcAft>
                <a:spcPts val="0"/>
              </a:spcAft>
              <a:buNone/>
            </a:pPr>
            <a:r>
              <a:rPr lang="en" sz="1200" u="sng">
                <a:solidFill>
                  <a:schemeClr val="hlink"/>
                </a:solidFill>
                <a:hlinkClick r:id="rId3"/>
              </a:rPr>
              <a:t>https://www.fcc.gov/</a:t>
            </a:r>
            <a:endParaRPr sz="1200"/>
          </a:p>
          <a:p>
            <a:pPr indent="0" lvl="0" marL="457200" rtl="0" algn="l">
              <a:spcBef>
                <a:spcPts val="1200"/>
              </a:spcBef>
              <a:spcAft>
                <a:spcPts val="1200"/>
              </a:spcAft>
              <a:buNone/>
            </a:pPr>
            <a:r>
              <a:t/>
            </a:r>
            <a:endParaRPr>
              <a:latin typeface="Roboto"/>
              <a:ea typeface="Roboto"/>
              <a:cs typeface="Roboto"/>
              <a:sym typeface="Roboto"/>
            </a:endParaRPr>
          </a:p>
        </p:txBody>
      </p:sp>
      <p:sp>
        <p:nvSpPr>
          <p:cNvPr id="84" name="Google Shape;84;p16"/>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lt2"/>
                </a:solidFill>
                <a:latin typeface="Source Sans Pro"/>
                <a:ea typeface="Source Sans Pro"/>
                <a:cs typeface="Source Sans Pro"/>
                <a:sym typeface="Source Sans Pro"/>
              </a:rPr>
              <a:t>‹#›</a:t>
            </a:fld>
            <a:endParaRPr>
              <a:solidFill>
                <a:schemeClr val="lt2"/>
              </a:solidFill>
              <a:latin typeface="Source Sans Pro"/>
              <a:ea typeface="Source Sans Pro"/>
              <a:cs typeface="Source Sans Pro"/>
              <a:sym typeface="Source Sans Pro"/>
            </a:endParaRPr>
          </a:p>
        </p:txBody>
      </p:sp>
      <p:pic>
        <p:nvPicPr>
          <p:cNvPr id="85" name="Google Shape;85;p16"/>
          <p:cNvPicPr preferRelativeResize="0"/>
          <p:nvPr/>
        </p:nvPicPr>
        <p:blipFill>
          <a:blip r:embed="rId4">
            <a:alphaModFix/>
          </a:blip>
          <a:stretch>
            <a:fillRect/>
          </a:stretch>
        </p:blipFill>
        <p:spPr>
          <a:xfrm>
            <a:off x="2274775" y="3284210"/>
            <a:ext cx="403825" cy="403825"/>
          </a:xfrm>
          <a:prstGeom prst="rect">
            <a:avLst/>
          </a:prstGeom>
          <a:noFill/>
          <a:ln>
            <a:noFill/>
          </a:ln>
        </p:spPr>
      </p:pic>
      <p:pic>
        <p:nvPicPr>
          <p:cNvPr id="86" name="Google Shape;86;p16"/>
          <p:cNvPicPr preferRelativeResize="0"/>
          <p:nvPr/>
        </p:nvPicPr>
        <p:blipFill>
          <a:blip r:embed="rId5">
            <a:alphaModFix/>
          </a:blip>
          <a:stretch>
            <a:fillRect/>
          </a:stretch>
        </p:blipFill>
        <p:spPr>
          <a:xfrm>
            <a:off x="0" y="0"/>
            <a:ext cx="7156174" cy="5143499"/>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52"/>
          <p:cNvSpPr txBox="1"/>
          <p:nvPr>
            <p:ph type="title"/>
          </p:nvPr>
        </p:nvSpPr>
        <p:spPr>
          <a:xfrm>
            <a:off x="7391400" y="3693300"/>
            <a:ext cx="1467900" cy="1450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800" u="sng">
                <a:solidFill>
                  <a:srgbClr val="38761D"/>
                </a:solidFill>
                <a:hlinkClick r:id="rId3">
                  <a:extLst>
                    <a:ext uri="{A12FA001-AC4F-418D-AE19-62706E023703}">
                      <ahyp:hlinkClr val="tx"/>
                    </a:ext>
                  </a:extLst>
                </a:hlinkClick>
              </a:rPr>
              <a:t>Mobile Homepage Redesign Prototype</a:t>
            </a:r>
            <a:endParaRPr sz="1800">
              <a:solidFill>
                <a:srgbClr val="38761D"/>
              </a:solidFill>
            </a:endParaRPr>
          </a:p>
        </p:txBody>
      </p:sp>
      <p:sp>
        <p:nvSpPr>
          <p:cNvPr id="382" name="Google Shape;382;p52"/>
          <p:cNvSpPr txBox="1"/>
          <p:nvPr>
            <p:ph idx="12" type="sldNum"/>
          </p:nvPr>
        </p:nvSpPr>
        <p:spPr>
          <a:xfrm>
            <a:off x="859530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lt2"/>
                </a:solidFill>
                <a:latin typeface="Source Sans Pro"/>
                <a:ea typeface="Source Sans Pro"/>
                <a:cs typeface="Source Sans Pro"/>
                <a:sym typeface="Source Sans Pro"/>
              </a:rPr>
              <a:t>‹#›</a:t>
            </a:fld>
            <a:endParaRPr>
              <a:solidFill>
                <a:schemeClr val="lt2"/>
              </a:solidFill>
              <a:latin typeface="Source Sans Pro"/>
              <a:ea typeface="Source Sans Pro"/>
              <a:cs typeface="Source Sans Pro"/>
              <a:sym typeface="Source Sans Pro"/>
            </a:endParaRPr>
          </a:p>
        </p:txBody>
      </p:sp>
      <p:pic>
        <p:nvPicPr>
          <p:cNvPr id="383" name="Google Shape;383;p52"/>
          <p:cNvPicPr preferRelativeResize="0"/>
          <p:nvPr/>
        </p:nvPicPr>
        <p:blipFill>
          <a:blip r:embed="rId4">
            <a:alphaModFix/>
          </a:blip>
          <a:stretch>
            <a:fillRect/>
          </a:stretch>
        </p:blipFill>
        <p:spPr>
          <a:xfrm>
            <a:off x="1594601" y="0"/>
            <a:ext cx="2567824" cy="5143500"/>
          </a:xfrm>
          <a:prstGeom prst="rect">
            <a:avLst/>
          </a:prstGeom>
          <a:noFill/>
          <a:ln>
            <a:noFill/>
          </a:ln>
        </p:spPr>
      </p:pic>
      <p:pic>
        <p:nvPicPr>
          <p:cNvPr id="384" name="Google Shape;384;p52"/>
          <p:cNvPicPr preferRelativeResize="0"/>
          <p:nvPr/>
        </p:nvPicPr>
        <p:blipFill>
          <a:blip r:embed="rId5">
            <a:alphaModFix/>
          </a:blip>
          <a:stretch>
            <a:fillRect/>
          </a:stretch>
        </p:blipFill>
        <p:spPr>
          <a:xfrm>
            <a:off x="4415900" y="0"/>
            <a:ext cx="2794524" cy="5086349"/>
          </a:xfrm>
          <a:prstGeom prst="rect">
            <a:avLst/>
          </a:prstGeom>
          <a:noFill/>
          <a:ln>
            <a:noFill/>
          </a:ln>
        </p:spPr>
      </p:pic>
      <p:sp>
        <p:nvSpPr>
          <p:cNvPr id="385" name="Google Shape;385;p52"/>
          <p:cNvSpPr txBox="1"/>
          <p:nvPr/>
        </p:nvSpPr>
        <p:spPr>
          <a:xfrm>
            <a:off x="61075" y="4099125"/>
            <a:ext cx="19431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u="sng">
                <a:solidFill>
                  <a:srgbClr val="38761D"/>
                </a:solidFill>
                <a:hlinkClick r:id="rId6">
                  <a:extLst>
                    <a:ext uri="{A12FA001-AC4F-418D-AE19-62706E023703}">
                      <ahyp:hlinkClr val="tx"/>
                    </a:ext>
                  </a:extLst>
                </a:hlinkClick>
              </a:rPr>
              <a:t>Mobile Homepage Redesign</a:t>
            </a:r>
            <a:endParaRPr sz="1800">
              <a:solidFill>
                <a:srgbClr val="38761D"/>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53"/>
          <p:cNvSpPr txBox="1"/>
          <p:nvPr>
            <p:ph type="title"/>
          </p:nvPr>
        </p:nvSpPr>
        <p:spPr>
          <a:xfrm>
            <a:off x="587925" y="225950"/>
            <a:ext cx="73845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434343"/>
                </a:solidFill>
              </a:rPr>
              <a:t>Clickable Prototype link for the Re-Redesign</a:t>
            </a:r>
            <a:endParaRPr>
              <a:solidFill>
                <a:srgbClr val="434343"/>
              </a:solidFill>
            </a:endParaRPr>
          </a:p>
        </p:txBody>
      </p:sp>
      <p:sp>
        <p:nvSpPr>
          <p:cNvPr id="391" name="Google Shape;391;p53"/>
          <p:cNvSpPr txBox="1"/>
          <p:nvPr>
            <p:ph idx="1" type="body"/>
          </p:nvPr>
        </p:nvSpPr>
        <p:spPr>
          <a:xfrm>
            <a:off x="0" y="4240075"/>
            <a:ext cx="4689000" cy="816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Clr>
                <a:schemeClr val="dk1"/>
              </a:buClr>
              <a:buSzPts val="1100"/>
              <a:buFont typeface="Arial"/>
              <a:buNone/>
            </a:pPr>
            <a:r>
              <a:rPr lang="en" u="sng">
                <a:solidFill>
                  <a:schemeClr val="hlink"/>
                </a:solidFill>
                <a:hlinkClick r:id="rId3"/>
              </a:rPr>
              <a:t>New </a:t>
            </a:r>
            <a:r>
              <a:rPr lang="en" u="sng">
                <a:solidFill>
                  <a:schemeClr val="hlink"/>
                </a:solidFill>
                <a:hlinkClick r:id="rId4"/>
              </a:rPr>
              <a:t>Design</a:t>
            </a:r>
            <a:r>
              <a:rPr lang="en" u="sng">
                <a:solidFill>
                  <a:schemeClr val="hlink"/>
                </a:solidFill>
                <a:hlinkClick r:id="rId5"/>
              </a:rPr>
              <a:t> clickable prototype link</a:t>
            </a:r>
            <a:endParaRPr/>
          </a:p>
        </p:txBody>
      </p:sp>
      <p:sp>
        <p:nvSpPr>
          <p:cNvPr id="392" name="Google Shape;392;p53"/>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lt2"/>
                </a:solidFill>
                <a:latin typeface="Source Sans Pro"/>
                <a:ea typeface="Source Sans Pro"/>
                <a:cs typeface="Source Sans Pro"/>
                <a:sym typeface="Source Sans Pro"/>
              </a:rPr>
              <a:t>‹#›</a:t>
            </a:fld>
            <a:endParaRPr>
              <a:solidFill>
                <a:schemeClr val="lt2"/>
              </a:solidFill>
              <a:latin typeface="Source Sans Pro"/>
              <a:ea typeface="Source Sans Pro"/>
              <a:cs typeface="Source Sans Pro"/>
              <a:sym typeface="Source Sans Pro"/>
            </a:endParaRPr>
          </a:p>
        </p:txBody>
      </p:sp>
      <p:pic>
        <p:nvPicPr>
          <p:cNvPr id="393" name="Google Shape;393;p53"/>
          <p:cNvPicPr preferRelativeResize="0"/>
          <p:nvPr/>
        </p:nvPicPr>
        <p:blipFill>
          <a:blip r:embed="rId6">
            <a:alphaModFix/>
          </a:blip>
          <a:stretch>
            <a:fillRect/>
          </a:stretch>
        </p:blipFill>
        <p:spPr>
          <a:xfrm>
            <a:off x="0" y="933450"/>
            <a:ext cx="9077325" cy="3267075"/>
          </a:xfrm>
          <a:prstGeom prst="rect">
            <a:avLst/>
          </a:prstGeom>
          <a:noFill/>
          <a:ln>
            <a:noFill/>
          </a:ln>
        </p:spPr>
      </p:pic>
      <p:sp>
        <p:nvSpPr>
          <p:cNvPr id="394" name="Google Shape;394;p53"/>
          <p:cNvSpPr txBox="1"/>
          <p:nvPr/>
        </p:nvSpPr>
        <p:spPr>
          <a:xfrm>
            <a:off x="5401650" y="4240075"/>
            <a:ext cx="3619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hlinkClick r:id="rId7"/>
              </a:rPr>
              <a:t>Google Doc with a clickable prototype link</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sp>
        <p:nvSpPr>
          <p:cNvPr id="399" name="Google Shape;399;p54"/>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lt2"/>
                </a:solidFill>
                <a:latin typeface="Source Sans Pro"/>
                <a:ea typeface="Source Sans Pro"/>
                <a:cs typeface="Source Sans Pro"/>
                <a:sym typeface="Source Sans Pro"/>
              </a:rPr>
              <a:t>‹#›</a:t>
            </a:fld>
            <a:endParaRPr>
              <a:solidFill>
                <a:schemeClr val="lt2"/>
              </a:solidFill>
              <a:latin typeface="Source Sans Pro"/>
              <a:ea typeface="Source Sans Pro"/>
              <a:cs typeface="Source Sans Pro"/>
              <a:sym typeface="Source Sans Pro"/>
            </a:endParaRPr>
          </a:p>
        </p:txBody>
      </p:sp>
      <p:pic>
        <p:nvPicPr>
          <p:cNvPr id="400" name="Google Shape;400;p54"/>
          <p:cNvPicPr preferRelativeResize="0"/>
          <p:nvPr/>
        </p:nvPicPr>
        <p:blipFill>
          <a:blip r:embed="rId3">
            <a:alphaModFix/>
          </a:blip>
          <a:stretch>
            <a:fillRect/>
          </a:stretch>
        </p:blipFill>
        <p:spPr>
          <a:xfrm>
            <a:off x="-6" y="0"/>
            <a:ext cx="7463361" cy="51435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sp>
        <p:nvSpPr>
          <p:cNvPr id="405" name="Google Shape;405;p55"/>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406" name="Google Shape;406;p55"/>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lt2"/>
                </a:solidFill>
                <a:latin typeface="Source Sans Pro"/>
                <a:ea typeface="Source Sans Pro"/>
                <a:cs typeface="Source Sans Pro"/>
                <a:sym typeface="Source Sans Pro"/>
              </a:rPr>
              <a:t>‹#›</a:t>
            </a:fld>
            <a:endParaRPr>
              <a:solidFill>
                <a:schemeClr val="lt2"/>
              </a:solidFill>
              <a:latin typeface="Source Sans Pro"/>
              <a:ea typeface="Source Sans Pro"/>
              <a:cs typeface="Source Sans Pro"/>
              <a:sym typeface="Source Sans Pro"/>
            </a:endParaRPr>
          </a:p>
        </p:txBody>
      </p:sp>
      <p:pic>
        <p:nvPicPr>
          <p:cNvPr id="407" name="Google Shape;407;p55"/>
          <p:cNvPicPr preferRelativeResize="0"/>
          <p:nvPr/>
        </p:nvPicPr>
        <p:blipFill>
          <a:blip r:embed="rId3">
            <a:alphaModFix/>
          </a:blip>
          <a:stretch>
            <a:fillRect/>
          </a:stretch>
        </p:blipFill>
        <p:spPr>
          <a:xfrm>
            <a:off x="135350" y="1448000"/>
            <a:ext cx="8602574" cy="2826651"/>
          </a:xfrm>
          <a:prstGeom prst="rect">
            <a:avLst/>
          </a:prstGeom>
          <a:noFill/>
          <a:ln>
            <a:noFill/>
          </a:ln>
        </p:spPr>
      </p:pic>
      <p:sp>
        <p:nvSpPr>
          <p:cNvPr id="408" name="Google Shape;408;p55"/>
          <p:cNvSpPr txBox="1"/>
          <p:nvPr/>
        </p:nvSpPr>
        <p:spPr>
          <a:xfrm>
            <a:off x="1158050" y="4812625"/>
            <a:ext cx="8016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hlinkClick r:id="rId4"/>
              </a:rPr>
              <a:t>Figma Link to Website Grid and Wireframe</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56"/>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Clickable Prototype</a:t>
            </a:r>
            <a:endParaRPr/>
          </a:p>
        </p:txBody>
      </p:sp>
      <p:sp>
        <p:nvSpPr>
          <p:cNvPr id="414" name="Google Shape;414;p56"/>
          <p:cNvSpPr txBox="1"/>
          <p:nvPr>
            <p:ph idx="1" type="body"/>
          </p:nvPr>
        </p:nvSpPr>
        <p:spPr>
          <a:xfrm>
            <a:off x="6093375" y="4573675"/>
            <a:ext cx="1983900" cy="572700"/>
          </a:xfrm>
          <a:prstGeom prst="rect">
            <a:avLst/>
          </a:prstGeom>
        </p:spPr>
        <p:txBody>
          <a:bodyPr anchorCtr="0" anchor="t" bIns="91425" lIns="91425" spcFirstLastPara="1" rIns="91425" wrap="square" tIns="91425">
            <a:normAutofit fontScale="85000" lnSpcReduction="20000"/>
          </a:bodyPr>
          <a:lstStyle/>
          <a:p>
            <a:pPr indent="0" lvl="0" marL="0" rtl="0" algn="l">
              <a:lnSpc>
                <a:spcPct val="100000"/>
              </a:lnSpc>
              <a:spcBef>
                <a:spcPts val="0"/>
              </a:spcBef>
              <a:spcAft>
                <a:spcPts val="0"/>
              </a:spcAft>
              <a:buNone/>
            </a:pPr>
            <a:r>
              <a:rPr lang="en" sz="1400" u="sng">
                <a:solidFill>
                  <a:srgbClr val="38761D"/>
                </a:solidFill>
                <a:hlinkClick r:id="rId3">
                  <a:extLst>
                    <a:ext uri="{A12FA001-AC4F-418D-AE19-62706E023703}">
                      <ahyp:hlinkClr val="tx"/>
                    </a:ext>
                  </a:extLst>
                </a:hlinkClick>
              </a:rPr>
              <a:t>Clickable Prototype</a:t>
            </a:r>
            <a:endParaRPr sz="1400">
              <a:solidFill>
                <a:srgbClr val="38761D"/>
              </a:solidFill>
            </a:endParaRPr>
          </a:p>
          <a:p>
            <a:pPr indent="0" lvl="0" marL="0" rtl="0" algn="l">
              <a:spcBef>
                <a:spcPts val="0"/>
              </a:spcBef>
              <a:spcAft>
                <a:spcPts val="1200"/>
              </a:spcAft>
              <a:buNone/>
            </a:pPr>
            <a:r>
              <a:t/>
            </a:r>
            <a:endParaRPr/>
          </a:p>
        </p:txBody>
      </p:sp>
      <p:sp>
        <p:nvSpPr>
          <p:cNvPr id="415" name="Google Shape;415;p56"/>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lt2"/>
                </a:solidFill>
                <a:latin typeface="Source Sans Pro"/>
                <a:ea typeface="Source Sans Pro"/>
                <a:cs typeface="Source Sans Pro"/>
                <a:sym typeface="Source Sans Pro"/>
              </a:rPr>
              <a:t>‹#›</a:t>
            </a:fld>
            <a:endParaRPr>
              <a:solidFill>
                <a:schemeClr val="lt2"/>
              </a:solidFill>
              <a:latin typeface="Source Sans Pro"/>
              <a:ea typeface="Source Sans Pro"/>
              <a:cs typeface="Source Sans Pro"/>
              <a:sym typeface="Source Sans Pro"/>
            </a:endParaRPr>
          </a:p>
        </p:txBody>
      </p:sp>
      <p:pic>
        <p:nvPicPr>
          <p:cNvPr id="416" name="Google Shape;416;p56"/>
          <p:cNvPicPr preferRelativeResize="0"/>
          <p:nvPr/>
        </p:nvPicPr>
        <p:blipFill>
          <a:blip r:embed="rId4">
            <a:alphaModFix/>
          </a:blip>
          <a:stretch>
            <a:fillRect/>
          </a:stretch>
        </p:blipFill>
        <p:spPr>
          <a:xfrm>
            <a:off x="152400" y="1170125"/>
            <a:ext cx="8839201" cy="3142657"/>
          </a:xfrm>
          <a:prstGeom prst="rect">
            <a:avLst/>
          </a:prstGeom>
          <a:noFill/>
          <a:ln>
            <a:noFill/>
          </a:ln>
        </p:spPr>
      </p:pic>
      <p:sp>
        <p:nvSpPr>
          <p:cNvPr id="417" name="Google Shape;417;p56"/>
          <p:cNvSpPr txBox="1"/>
          <p:nvPr/>
        </p:nvSpPr>
        <p:spPr>
          <a:xfrm>
            <a:off x="4400550" y="4507525"/>
            <a:ext cx="136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rgbClr val="38761D"/>
                </a:solidFill>
                <a:hlinkClick r:id="rId5">
                  <a:extLst>
                    <a:ext uri="{A12FA001-AC4F-418D-AE19-62706E023703}">
                      <ahyp:hlinkClr val="tx"/>
                    </a:ext>
                  </a:extLst>
                </a:hlinkClick>
              </a:rPr>
              <a:t>Figma Link</a:t>
            </a:r>
            <a:endParaRPr>
              <a:solidFill>
                <a:srgbClr val="38761D"/>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sp>
        <p:nvSpPr>
          <p:cNvPr id="422" name="Google Shape;422;p57"/>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lt2"/>
                </a:solidFill>
                <a:latin typeface="Source Sans Pro"/>
                <a:ea typeface="Source Sans Pro"/>
                <a:cs typeface="Source Sans Pro"/>
                <a:sym typeface="Source Sans Pro"/>
              </a:rPr>
              <a:t>‹#›</a:t>
            </a:fld>
            <a:endParaRPr>
              <a:solidFill>
                <a:schemeClr val="lt2"/>
              </a:solidFill>
              <a:latin typeface="Source Sans Pro"/>
              <a:ea typeface="Source Sans Pro"/>
              <a:cs typeface="Source Sans Pro"/>
              <a:sym typeface="Source Sans Pro"/>
            </a:endParaRPr>
          </a:p>
        </p:txBody>
      </p:sp>
      <p:pic>
        <p:nvPicPr>
          <p:cNvPr id="423" name="Google Shape;423;p57" title="Screen Recording 2023-10-31 at 7.13.42 PM.mov">
            <a:hlinkClick r:id="rId3"/>
          </p:cNvPr>
          <p:cNvPicPr preferRelativeResize="0"/>
          <p:nvPr/>
        </p:nvPicPr>
        <p:blipFill>
          <a:blip r:embed="rId4">
            <a:alphaModFix/>
          </a:blip>
          <a:stretch>
            <a:fillRect/>
          </a:stretch>
        </p:blipFill>
        <p:spPr>
          <a:xfrm>
            <a:off x="1752600" y="0"/>
            <a:ext cx="7348501" cy="5143501"/>
          </a:xfrm>
          <a:prstGeom prst="rect">
            <a:avLst/>
          </a:prstGeom>
          <a:noFill/>
          <a:ln>
            <a:noFill/>
          </a:ln>
        </p:spPr>
      </p:pic>
      <p:sp>
        <p:nvSpPr>
          <p:cNvPr id="424" name="Google Shape;424;p57"/>
          <p:cNvSpPr txBox="1"/>
          <p:nvPr/>
        </p:nvSpPr>
        <p:spPr>
          <a:xfrm>
            <a:off x="142875" y="4400550"/>
            <a:ext cx="12765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hlinkClick r:id="rId5"/>
              </a:rPr>
              <a:t>Additional Recordings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3"/>
                                        </p:tgtEl>
                                        <p:attrNameLst>
                                          <p:attrName>style.visibility</p:attrName>
                                        </p:attrNameLst>
                                      </p:cBhvr>
                                      <p:to>
                                        <p:strVal val="visible"/>
                                      </p:to>
                                    </p:set>
                                    <p:animEffect filter="fade" transition="in">
                                      <p:cBhvr>
                                        <p:cTn dur="1000"/>
                                        <p:tgtEl>
                                          <p:spTgt spid="42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sp>
        <p:nvSpPr>
          <p:cNvPr id="429" name="Google Shape;429;p58"/>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lt2"/>
                </a:solidFill>
                <a:latin typeface="Source Sans Pro"/>
                <a:ea typeface="Source Sans Pro"/>
                <a:cs typeface="Source Sans Pro"/>
                <a:sym typeface="Source Sans Pro"/>
              </a:rPr>
              <a:t>‹#›</a:t>
            </a:fld>
            <a:endParaRPr>
              <a:solidFill>
                <a:schemeClr val="lt2"/>
              </a:solidFill>
              <a:latin typeface="Source Sans Pro"/>
              <a:ea typeface="Source Sans Pro"/>
              <a:cs typeface="Source Sans Pro"/>
              <a:sym typeface="Source Sans Pro"/>
            </a:endParaRPr>
          </a:p>
        </p:txBody>
      </p:sp>
      <p:pic>
        <p:nvPicPr>
          <p:cNvPr id="430" name="Google Shape;430;p58" title="Screen Recording 2023-11-01 at 9.42.00 PM.mov">
            <a:hlinkClick r:id="rId3"/>
          </p:cNvPr>
          <p:cNvPicPr preferRelativeResize="0"/>
          <p:nvPr/>
        </p:nvPicPr>
        <p:blipFill>
          <a:blip r:embed="rId4">
            <a:alphaModFix/>
          </a:blip>
          <a:stretch>
            <a:fillRect/>
          </a:stretch>
        </p:blipFill>
        <p:spPr>
          <a:xfrm>
            <a:off x="0" y="857250"/>
            <a:ext cx="4572000" cy="3429000"/>
          </a:xfrm>
          <a:prstGeom prst="rect">
            <a:avLst/>
          </a:prstGeom>
          <a:noFill/>
          <a:ln>
            <a:noFill/>
          </a:ln>
        </p:spPr>
      </p:pic>
      <p:sp>
        <p:nvSpPr>
          <p:cNvPr id="431" name="Google Shape;431;p58"/>
          <p:cNvSpPr txBox="1"/>
          <p:nvPr/>
        </p:nvSpPr>
        <p:spPr>
          <a:xfrm>
            <a:off x="0" y="66675"/>
            <a:ext cx="33243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900"/>
              <a:t>Screen Recording of Testing </a:t>
            </a:r>
            <a:endParaRPr sz="1900"/>
          </a:p>
        </p:txBody>
      </p:sp>
      <p:sp>
        <p:nvSpPr>
          <p:cNvPr id="432" name="Google Shape;432;p58"/>
          <p:cNvSpPr txBox="1"/>
          <p:nvPr/>
        </p:nvSpPr>
        <p:spPr>
          <a:xfrm>
            <a:off x="142875" y="4400550"/>
            <a:ext cx="1143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rgbClr val="38761D"/>
                </a:solidFill>
                <a:hlinkClick r:id="rId5">
                  <a:extLst>
                    <a:ext uri="{A12FA001-AC4F-418D-AE19-62706E023703}">
                      <ahyp:hlinkClr val="tx"/>
                    </a:ext>
                  </a:extLst>
                </a:hlinkClick>
              </a:rPr>
              <a:t>Additional Recordings</a:t>
            </a:r>
            <a:endParaRPr>
              <a:solidFill>
                <a:srgbClr val="38761D"/>
              </a:solidFill>
            </a:endParaRPr>
          </a:p>
        </p:txBody>
      </p:sp>
      <p:sp>
        <p:nvSpPr>
          <p:cNvPr id="433" name="Google Shape;433;p58"/>
          <p:cNvSpPr txBox="1"/>
          <p:nvPr/>
        </p:nvSpPr>
        <p:spPr>
          <a:xfrm>
            <a:off x="1343025" y="4508250"/>
            <a:ext cx="1800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rgbClr val="38761D"/>
                </a:solidFill>
                <a:hlinkClick r:id="rId6">
                  <a:extLst>
                    <a:ext uri="{A12FA001-AC4F-418D-AE19-62706E023703}">
                      <ahyp:hlinkClr val="tx"/>
                    </a:ext>
                  </a:extLst>
                </a:hlinkClick>
              </a:rPr>
              <a:t>Clickable Prototype</a:t>
            </a:r>
            <a:endParaRPr>
              <a:solidFill>
                <a:srgbClr val="38761D"/>
              </a:solidFill>
            </a:endParaRPr>
          </a:p>
        </p:txBody>
      </p:sp>
      <p:sp>
        <p:nvSpPr>
          <p:cNvPr id="434" name="Google Shape;434;p58"/>
          <p:cNvSpPr txBox="1"/>
          <p:nvPr/>
        </p:nvSpPr>
        <p:spPr>
          <a:xfrm>
            <a:off x="3076650" y="4508250"/>
            <a:ext cx="2533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rgbClr val="38761D"/>
                </a:solidFill>
                <a:hlinkClick r:id="rId7">
                  <a:extLst>
                    <a:ext uri="{A12FA001-AC4F-418D-AE19-62706E023703}">
                      <ahyp:hlinkClr val="tx"/>
                    </a:ext>
                  </a:extLst>
                </a:hlinkClick>
              </a:rPr>
              <a:t>Five-second usability test link</a:t>
            </a:r>
            <a:endParaRPr>
              <a:solidFill>
                <a:srgbClr val="38761D"/>
              </a:solidFill>
            </a:endParaRPr>
          </a:p>
        </p:txBody>
      </p:sp>
      <p:pic>
        <p:nvPicPr>
          <p:cNvPr id="435" name="Google Shape;435;p58" title="Screen Recording 2023-11-02 at 4.58.31 PM.mov">
            <a:hlinkClick r:id="rId8"/>
          </p:cNvPr>
          <p:cNvPicPr preferRelativeResize="0"/>
          <p:nvPr/>
        </p:nvPicPr>
        <p:blipFill>
          <a:blip r:embed="rId9">
            <a:alphaModFix/>
          </a:blip>
          <a:stretch>
            <a:fillRect/>
          </a:stretch>
        </p:blipFill>
        <p:spPr>
          <a:xfrm>
            <a:off x="4648200" y="904875"/>
            <a:ext cx="4267200" cy="3429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0"/>
                                        </p:tgtEl>
                                        <p:attrNameLst>
                                          <p:attrName>style.visibility</p:attrName>
                                        </p:attrNameLst>
                                      </p:cBhvr>
                                      <p:to>
                                        <p:strVal val="visible"/>
                                      </p:to>
                                    </p:set>
                                    <p:animEffect filter="fade" transition="in">
                                      <p:cBhvr>
                                        <p:cTn dur="1000"/>
                                        <p:tgtEl>
                                          <p:spTgt spid="43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5"/>
                                        </p:tgtEl>
                                        <p:attrNameLst>
                                          <p:attrName>style.visibility</p:attrName>
                                        </p:attrNameLst>
                                      </p:cBhvr>
                                      <p:to>
                                        <p:strVal val="visible"/>
                                      </p:to>
                                    </p:set>
                                    <p:animEffect filter="fade" transition="in">
                                      <p:cBhvr>
                                        <p:cTn dur="1000"/>
                                        <p:tgtEl>
                                          <p:spTgt spid="43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sp>
        <p:nvSpPr>
          <p:cNvPr id="440" name="Google Shape;440;p59"/>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lt2"/>
                </a:solidFill>
                <a:latin typeface="Source Sans Pro"/>
                <a:ea typeface="Source Sans Pro"/>
                <a:cs typeface="Source Sans Pro"/>
                <a:sym typeface="Source Sans Pro"/>
              </a:rPr>
              <a:t>‹#›</a:t>
            </a:fld>
            <a:endParaRPr>
              <a:solidFill>
                <a:schemeClr val="lt2"/>
              </a:solidFill>
              <a:latin typeface="Source Sans Pro"/>
              <a:ea typeface="Source Sans Pro"/>
              <a:cs typeface="Source Sans Pro"/>
              <a:sym typeface="Source Sans Pro"/>
            </a:endParaRPr>
          </a:p>
        </p:txBody>
      </p:sp>
      <p:pic>
        <p:nvPicPr>
          <p:cNvPr id="441" name="Google Shape;441;p59"/>
          <p:cNvPicPr preferRelativeResize="0"/>
          <p:nvPr/>
        </p:nvPicPr>
        <p:blipFill>
          <a:blip r:embed="rId3">
            <a:alphaModFix/>
          </a:blip>
          <a:stretch>
            <a:fillRect/>
          </a:stretch>
        </p:blipFill>
        <p:spPr>
          <a:xfrm>
            <a:off x="0" y="0"/>
            <a:ext cx="7639049" cy="5143500"/>
          </a:xfrm>
          <a:prstGeom prst="rect">
            <a:avLst/>
          </a:prstGeom>
          <a:noFill/>
          <a:ln>
            <a:noFill/>
          </a:ln>
        </p:spPr>
      </p:pic>
      <p:sp>
        <p:nvSpPr>
          <p:cNvPr id="442" name="Google Shape;442;p59"/>
          <p:cNvSpPr txBox="1"/>
          <p:nvPr/>
        </p:nvSpPr>
        <p:spPr>
          <a:xfrm>
            <a:off x="6096000" y="4371975"/>
            <a:ext cx="2657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rgbClr val="38761D"/>
                </a:solidFill>
                <a:hlinkClick r:id="rId4">
                  <a:extLst>
                    <a:ext uri="{A12FA001-AC4F-418D-AE19-62706E023703}">
                      <ahyp:hlinkClr val="tx"/>
                    </a:ext>
                  </a:extLst>
                </a:hlinkClick>
              </a:rPr>
              <a:t>UI Style Guidelines- Figma link</a:t>
            </a:r>
            <a:endParaRPr>
              <a:solidFill>
                <a:srgbClr val="38761D"/>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446" name="Shape 446"/>
        <p:cNvGrpSpPr/>
        <p:nvPr/>
      </p:nvGrpSpPr>
      <p:grpSpPr>
        <a:xfrm>
          <a:off x="0" y="0"/>
          <a:ext cx="0" cy="0"/>
          <a:chOff x="0" y="0"/>
          <a:chExt cx="0" cy="0"/>
        </a:xfrm>
      </p:grpSpPr>
      <p:sp>
        <p:nvSpPr>
          <p:cNvPr id="447" name="Google Shape;447;p60"/>
          <p:cNvSpPr txBox="1"/>
          <p:nvPr>
            <p:ph type="ctrTitle"/>
          </p:nvPr>
        </p:nvSpPr>
        <p:spPr>
          <a:xfrm>
            <a:off x="485875" y="264475"/>
            <a:ext cx="8183700" cy="14736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solidFill>
                  <a:srgbClr val="FFFFFF"/>
                </a:solidFill>
                <a:latin typeface="Roboto"/>
                <a:ea typeface="Roboto"/>
                <a:cs typeface="Roboto"/>
                <a:sym typeface="Roboto"/>
              </a:rPr>
              <a:t>Responsive Design</a:t>
            </a:r>
            <a:endParaRPr>
              <a:solidFill>
                <a:srgbClr val="FFFFFF"/>
              </a:solidFill>
              <a:latin typeface="Roboto"/>
              <a:ea typeface="Roboto"/>
              <a:cs typeface="Roboto"/>
              <a:sym typeface="Roboto"/>
            </a:endParaRPr>
          </a:p>
        </p:txBody>
      </p:sp>
      <p:sp>
        <p:nvSpPr>
          <p:cNvPr id="448" name="Google Shape;448;p60"/>
          <p:cNvSpPr txBox="1"/>
          <p:nvPr>
            <p:ph idx="1" type="subTitle"/>
          </p:nvPr>
        </p:nvSpPr>
        <p:spPr>
          <a:xfrm>
            <a:off x="485875" y="1738075"/>
            <a:ext cx="8183700" cy="861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latin typeface="Roboto"/>
                <a:ea typeface="Roboto"/>
                <a:cs typeface="Roboto"/>
                <a:sym typeface="Roboto"/>
              </a:rPr>
              <a:t>Aruna Andrew</a:t>
            </a:r>
            <a:endParaRPr>
              <a:latin typeface="Roboto"/>
              <a:ea typeface="Roboto"/>
              <a:cs typeface="Roboto"/>
              <a:sym typeface="Roboto"/>
            </a:endParaRPr>
          </a:p>
        </p:txBody>
      </p:sp>
      <p:sp>
        <p:nvSpPr>
          <p:cNvPr id="449" name="Google Shape;449;p60"/>
          <p:cNvSpPr txBox="1"/>
          <p:nvPr/>
        </p:nvSpPr>
        <p:spPr>
          <a:xfrm>
            <a:off x="3898600" y="3626725"/>
            <a:ext cx="1547700" cy="44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600">
                <a:solidFill>
                  <a:schemeClr val="accent5"/>
                </a:solidFill>
                <a:latin typeface="Roboto"/>
                <a:ea typeface="Roboto"/>
                <a:cs typeface="Roboto"/>
                <a:sym typeface="Roboto"/>
              </a:rPr>
              <a:t>Homework 11</a:t>
            </a:r>
            <a:endParaRPr sz="1600">
              <a:solidFill>
                <a:schemeClr val="accent5"/>
              </a:solidFill>
              <a:latin typeface="Roboto"/>
              <a:ea typeface="Roboto"/>
              <a:cs typeface="Roboto"/>
              <a:sym typeface="Roboto"/>
            </a:endParaRPr>
          </a:p>
        </p:txBody>
      </p:sp>
      <p:sp>
        <p:nvSpPr>
          <p:cNvPr id="450" name="Google Shape;450;p60"/>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latin typeface="Source Sans Pro"/>
                <a:ea typeface="Source Sans Pro"/>
                <a:cs typeface="Source Sans Pro"/>
                <a:sym typeface="Source Sans Pro"/>
              </a:rPr>
              <a:t>‹#›</a:t>
            </a:fld>
            <a:endParaRPr>
              <a:latin typeface="Source Sans Pro"/>
              <a:ea typeface="Source Sans Pro"/>
              <a:cs typeface="Source Sans Pro"/>
              <a:sym typeface="Source Sans Pro"/>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sp>
        <p:nvSpPr>
          <p:cNvPr id="455" name="Google Shape;455;p61"/>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latin typeface="Source Sans Pro"/>
                <a:ea typeface="Source Sans Pro"/>
                <a:cs typeface="Source Sans Pro"/>
                <a:sym typeface="Source Sans Pro"/>
              </a:rPr>
              <a:t>‹#›</a:t>
            </a:fld>
            <a:endParaRPr>
              <a:latin typeface="Source Sans Pro"/>
              <a:ea typeface="Source Sans Pro"/>
              <a:cs typeface="Source Sans Pro"/>
              <a:sym typeface="Source Sans Pro"/>
            </a:endParaRPr>
          </a:p>
        </p:txBody>
      </p:sp>
      <p:pic>
        <p:nvPicPr>
          <p:cNvPr id="456" name="Google Shape;456;p61"/>
          <p:cNvPicPr preferRelativeResize="0"/>
          <p:nvPr/>
        </p:nvPicPr>
        <p:blipFill>
          <a:blip r:embed="rId3">
            <a:alphaModFix/>
          </a:blip>
          <a:stretch>
            <a:fillRect/>
          </a:stretch>
        </p:blipFill>
        <p:spPr>
          <a:xfrm>
            <a:off x="2576300" y="63725"/>
            <a:ext cx="6444850" cy="4906800"/>
          </a:xfrm>
          <a:prstGeom prst="rect">
            <a:avLst/>
          </a:prstGeom>
          <a:noFill/>
          <a:ln>
            <a:noFill/>
          </a:ln>
        </p:spPr>
      </p:pic>
      <p:sp>
        <p:nvSpPr>
          <p:cNvPr id="457" name="Google Shape;457;p61"/>
          <p:cNvSpPr txBox="1"/>
          <p:nvPr/>
        </p:nvSpPr>
        <p:spPr>
          <a:xfrm>
            <a:off x="81925" y="145675"/>
            <a:ext cx="22212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u="sng">
                <a:solidFill>
                  <a:schemeClr val="hlink"/>
                </a:solidFill>
                <a:hlinkClick r:id="rId4"/>
              </a:rPr>
              <a:t>Mobile Wireframe</a:t>
            </a:r>
            <a:endParaRPr sz="1800">
              <a:solidFill>
                <a:schemeClr val="dk2"/>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7"/>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Proto Persona</a:t>
            </a:r>
            <a:endParaRPr/>
          </a:p>
        </p:txBody>
      </p:sp>
      <p:sp>
        <p:nvSpPr>
          <p:cNvPr id="92" name="Google Shape;92;p17"/>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lt2"/>
                </a:solidFill>
                <a:latin typeface="Source Sans Pro"/>
                <a:ea typeface="Source Sans Pro"/>
                <a:cs typeface="Source Sans Pro"/>
                <a:sym typeface="Source Sans Pro"/>
              </a:rPr>
              <a:t>‹#›</a:t>
            </a:fld>
            <a:endParaRPr>
              <a:solidFill>
                <a:schemeClr val="lt2"/>
              </a:solidFill>
              <a:latin typeface="Source Sans Pro"/>
              <a:ea typeface="Source Sans Pro"/>
              <a:cs typeface="Source Sans Pro"/>
              <a:sym typeface="Source Sans Pro"/>
            </a:endParaRPr>
          </a:p>
        </p:txBody>
      </p:sp>
      <p:pic>
        <p:nvPicPr>
          <p:cNvPr id="93" name="Google Shape;93;p17"/>
          <p:cNvPicPr preferRelativeResize="0"/>
          <p:nvPr/>
        </p:nvPicPr>
        <p:blipFill>
          <a:blip r:embed="rId3">
            <a:alphaModFix/>
          </a:blip>
          <a:stretch>
            <a:fillRect/>
          </a:stretch>
        </p:blipFill>
        <p:spPr>
          <a:xfrm>
            <a:off x="0" y="172800"/>
            <a:ext cx="7593277" cy="4391299"/>
          </a:xfrm>
          <a:prstGeom prst="rect">
            <a:avLst/>
          </a:prstGeom>
          <a:noFill/>
          <a:ln>
            <a:noFill/>
          </a:ln>
        </p:spPr>
      </p:pic>
      <p:sp>
        <p:nvSpPr>
          <p:cNvPr id="94" name="Google Shape;94;p17"/>
          <p:cNvSpPr txBox="1"/>
          <p:nvPr/>
        </p:nvSpPr>
        <p:spPr>
          <a:xfrm>
            <a:off x="6932550" y="4137175"/>
            <a:ext cx="2211300" cy="954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u="sng">
                <a:solidFill>
                  <a:schemeClr val="hlink"/>
                </a:solidFill>
                <a:hlinkClick r:id="rId4"/>
              </a:rPr>
              <a:t>https://www.figma.com/file/7VD2X69Hmq3awkn0oUNyW3/Proto-Persona---Govt.-Website?type=whiteboard&amp;node-id=0%3A1&amp;t=yVzzUeQy8jiycdyr-1</a:t>
            </a:r>
            <a:endParaRPr sz="1000"/>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sp>
        <p:nvSpPr>
          <p:cNvPr id="462" name="Google Shape;462;p62"/>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latin typeface="Source Sans Pro"/>
                <a:ea typeface="Source Sans Pro"/>
                <a:cs typeface="Source Sans Pro"/>
                <a:sym typeface="Source Sans Pro"/>
              </a:rPr>
              <a:t>‹#›</a:t>
            </a:fld>
            <a:endParaRPr>
              <a:latin typeface="Source Sans Pro"/>
              <a:ea typeface="Source Sans Pro"/>
              <a:cs typeface="Source Sans Pro"/>
              <a:sym typeface="Source Sans Pro"/>
            </a:endParaRPr>
          </a:p>
        </p:txBody>
      </p:sp>
      <p:sp>
        <p:nvSpPr>
          <p:cNvPr id="463" name="Google Shape;463;p62"/>
          <p:cNvSpPr txBox="1"/>
          <p:nvPr/>
        </p:nvSpPr>
        <p:spPr>
          <a:xfrm>
            <a:off x="81925" y="145675"/>
            <a:ext cx="22212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u="sng">
                <a:solidFill>
                  <a:schemeClr val="hlink"/>
                </a:solidFill>
                <a:hlinkClick r:id="rId3"/>
              </a:rPr>
              <a:t>Mobile Wireframe</a:t>
            </a:r>
            <a:endParaRPr sz="1800"/>
          </a:p>
        </p:txBody>
      </p:sp>
      <p:pic>
        <p:nvPicPr>
          <p:cNvPr id="464" name="Google Shape;464;p62"/>
          <p:cNvPicPr preferRelativeResize="0"/>
          <p:nvPr/>
        </p:nvPicPr>
        <p:blipFill>
          <a:blip r:embed="rId4">
            <a:alphaModFix/>
          </a:blip>
          <a:stretch>
            <a:fillRect/>
          </a:stretch>
        </p:blipFill>
        <p:spPr>
          <a:xfrm>
            <a:off x="735025" y="732450"/>
            <a:ext cx="7578621" cy="4231325"/>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sp>
        <p:nvSpPr>
          <p:cNvPr id="469" name="Google Shape;469;p63"/>
          <p:cNvSpPr txBox="1"/>
          <p:nvPr>
            <p:ph idx="1" type="subTitle"/>
          </p:nvPr>
        </p:nvSpPr>
        <p:spPr>
          <a:xfrm>
            <a:off x="156925" y="503625"/>
            <a:ext cx="2801700" cy="7926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Clr>
                <a:schemeClr val="dk1"/>
              </a:buClr>
              <a:buSzPts val="1100"/>
              <a:buFont typeface="Arial"/>
              <a:buNone/>
            </a:pPr>
            <a:r>
              <a:rPr lang="en" sz="1800" u="sng">
                <a:solidFill>
                  <a:schemeClr val="hlink"/>
                </a:solidFill>
                <a:hlinkClick r:id="rId3"/>
              </a:rPr>
              <a:t>Desktop</a:t>
            </a:r>
            <a:r>
              <a:rPr lang="en" sz="1800" u="sng">
                <a:solidFill>
                  <a:schemeClr val="hlink"/>
                </a:solidFill>
                <a:hlinkClick r:id="rId4"/>
              </a:rPr>
              <a:t> Wireframes</a:t>
            </a:r>
            <a:endParaRPr sz="1800"/>
          </a:p>
          <a:p>
            <a:pPr indent="0" lvl="0" marL="0" rtl="0" algn="l">
              <a:spcBef>
                <a:spcPts val="0"/>
              </a:spcBef>
              <a:spcAft>
                <a:spcPts val="0"/>
              </a:spcAft>
              <a:buNone/>
            </a:pPr>
            <a:r>
              <a:t/>
            </a:r>
            <a:endParaRPr/>
          </a:p>
        </p:txBody>
      </p:sp>
      <p:sp>
        <p:nvSpPr>
          <p:cNvPr id="470" name="Google Shape;470;p63"/>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latin typeface="Source Sans Pro"/>
                <a:ea typeface="Source Sans Pro"/>
                <a:cs typeface="Source Sans Pro"/>
                <a:sym typeface="Source Sans Pro"/>
              </a:rPr>
              <a:t>‹#›</a:t>
            </a:fld>
            <a:endParaRPr>
              <a:latin typeface="Source Sans Pro"/>
              <a:ea typeface="Source Sans Pro"/>
              <a:cs typeface="Source Sans Pro"/>
              <a:sym typeface="Source Sans Pro"/>
            </a:endParaRPr>
          </a:p>
        </p:txBody>
      </p:sp>
      <p:pic>
        <p:nvPicPr>
          <p:cNvPr id="471" name="Google Shape;471;p63"/>
          <p:cNvPicPr preferRelativeResize="0"/>
          <p:nvPr/>
        </p:nvPicPr>
        <p:blipFill>
          <a:blip r:embed="rId5">
            <a:alphaModFix/>
          </a:blip>
          <a:stretch>
            <a:fillRect/>
          </a:stretch>
        </p:blipFill>
        <p:spPr>
          <a:xfrm>
            <a:off x="261625" y="1612500"/>
            <a:ext cx="8839200" cy="2543231"/>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 name="Shape 475"/>
        <p:cNvGrpSpPr/>
        <p:nvPr/>
      </p:nvGrpSpPr>
      <p:grpSpPr>
        <a:xfrm>
          <a:off x="0" y="0"/>
          <a:ext cx="0" cy="0"/>
          <a:chOff x="0" y="0"/>
          <a:chExt cx="0" cy="0"/>
        </a:xfrm>
      </p:grpSpPr>
      <p:sp>
        <p:nvSpPr>
          <p:cNvPr id="476" name="Google Shape;476;p64"/>
          <p:cNvSpPr txBox="1"/>
          <p:nvPr>
            <p:ph idx="1" type="subTitle"/>
          </p:nvPr>
        </p:nvSpPr>
        <p:spPr>
          <a:xfrm>
            <a:off x="65900" y="84875"/>
            <a:ext cx="2801700" cy="7926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sz="1800" u="sng">
                <a:solidFill>
                  <a:schemeClr val="hlink"/>
                </a:solidFill>
                <a:hlinkClick r:id="rId3"/>
              </a:rPr>
              <a:t>Desktop Wireframes</a:t>
            </a:r>
            <a:endParaRPr sz="1800"/>
          </a:p>
          <a:p>
            <a:pPr indent="0" lvl="0" marL="0" rtl="0" algn="l">
              <a:spcBef>
                <a:spcPts val="0"/>
              </a:spcBef>
              <a:spcAft>
                <a:spcPts val="0"/>
              </a:spcAft>
              <a:buNone/>
            </a:pPr>
            <a:r>
              <a:t/>
            </a:r>
            <a:endParaRPr/>
          </a:p>
        </p:txBody>
      </p:sp>
      <p:sp>
        <p:nvSpPr>
          <p:cNvPr id="477" name="Google Shape;477;p64"/>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latin typeface="Source Sans Pro"/>
                <a:ea typeface="Source Sans Pro"/>
                <a:cs typeface="Source Sans Pro"/>
                <a:sym typeface="Source Sans Pro"/>
              </a:rPr>
              <a:t>‹#›</a:t>
            </a:fld>
            <a:endParaRPr>
              <a:latin typeface="Source Sans Pro"/>
              <a:ea typeface="Source Sans Pro"/>
              <a:cs typeface="Source Sans Pro"/>
              <a:sym typeface="Source Sans Pro"/>
            </a:endParaRPr>
          </a:p>
        </p:txBody>
      </p:sp>
      <p:pic>
        <p:nvPicPr>
          <p:cNvPr id="478" name="Google Shape;478;p64"/>
          <p:cNvPicPr preferRelativeResize="0"/>
          <p:nvPr/>
        </p:nvPicPr>
        <p:blipFill>
          <a:blip r:embed="rId4">
            <a:alphaModFix/>
          </a:blip>
          <a:stretch>
            <a:fillRect/>
          </a:stretch>
        </p:blipFill>
        <p:spPr>
          <a:xfrm>
            <a:off x="152400" y="1110625"/>
            <a:ext cx="9143999" cy="3677825"/>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482" name="Shape 482"/>
        <p:cNvGrpSpPr/>
        <p:nvPr/>
      </p:nvGrpSpPr>
      <p:grpSpPr>
        <a:xfrm>
          <a:off x="0" y="0"/>
          <a:ext cx="0" cy="0"/>
          <a:chOff x="0" y="0"/>
          <a:chExt cx="0" cy="0"/>
        </a:xfrm>
      </p:grpSpPr>
      <p:sp>
        <p:nvSpPr>
          <p:cNvPr id="483" name="Google Shape;483;p65"/>
          <p:cNvSpPr txBox="1"/>
          <p:nvPr>
            <p:ph type="ctrTitle"/>
          </p:nvPr>
        </p:nvSpPr>
        <p:spPr>
          <a:xfrm>
            <a:off x="485875" y="264475"/>
            <a:ext cx="8183700" cy="14736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solidFill>
                  <a:srgbClr val="FFFFFF"/>
                </a:solidFill>
                <a:latin typeface="Roboto"/>
                <a:ea typeface="Roboto"/>
                <a:cs typeface="Roboto"/>
                <a:sym typeface="Roboto"/>
              </a:rPr>
              <a:t>Interaction</a:t>
            </a:r>
            <a:r>
              <a:rPr lang="en">
                <a:solidFill>
                  <a:srgbClr val="FFFFFF"/>
                </a:solidFill>
                <a:latin typeface="Roboto"/>
                <a:ea typeface="Roboto"/>
                <a:cs typeface="Roboto"/>
                <a:sym typeface="Roboto"/>
              </a:rPr>
              <a:t> Design</a:t>
            </a:r>
            <a:endParaRPr>
              <a:solidFill>
                <a:srgbClr val="FFFFFF"/>
              </a:solidFill>
              <a:latin typeface="Roboto"/>
              <a:ea typeface="Roboto"/>
              <a:cs typeface="Roboto"/>
              <a:sym typeface="Roboto"/>
            </a:endParaRPr>
          </a:p>
        </p:txBody>
      </p:sp>
      <p:sp>
        <p:nvSpPr>
          <p:cNvPr id="484" name="Google Shape;484;p65"/>
          <p:cNvSpPr txBox="1"/>
          <p:nvPr>
            <p:ph idx="1" type="subTitle"/>
          </p:nvPr>
        </p:nvSpPr>
        <p:spPr>
          <a:xfrm>
            <a:off x="485875" y="1738075"/>
            <a:ext cx="8183700" cy="861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latin typeface="Roboto"/>
                <a:ea typeface="Roboto"/>
                <a:cs typeface="Roboto"/>
                <a:sym typeface="Roboto"/>
              </a:rPr>
              <a:t>Aruna Andrew</a:t>
            </a:r>
            <a:endParaRPr>
              <a:latin typeface="Roboto"/>
              <a:ea typeface="Roboto"/>
              <a:cs typeface="Roboto"/>
              <a:sym typeface="Roboto"/>
            </a:endParaRPr>
          </a:p>
        </p:txBody>
      </p:sp>
      <p:sp>
        <p:nvSpPr>
          <p:cNvPr id="485" name="Google Shape;485;p65"/>
          <p:cNvSpPr txBox="1"/>
          <p:nvPr/>
        </p:nvSpPr>
        <p:spPr>
          <a:xfrm>
            <a:off x="3898600" y="3626725"/>
            <a:ext cx="1547700" cy="44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600">
                <a:solidFill>
                  <a:schemeClr val="accent5"/>
                </a:solidFill>
                <a:latin typeface="Roboto"/>
                <a:ea typeface="Roboto"/>
                <a:cs typeface="Roboto"/>
                <a:sym typeface="Roboto"/>
              </a:rPr>
              <a:t>Homework 12</a:t>
            </a:r>
            <a:endParaRPr sz="1600">
              <a:solidFill>
                <a:schemeClr val="accent5"/>
              </a:solidFill>
              <a:latin typeface="Roboto"/>
              <a:ea typeface="Roboto"/>
              <a:cs typeface="Roboto"/>
              <a:sym typeface="Roboto"/>
            </a:endParaRPr>
          </a:p>
        </p:txBody>
      </p:sp>
      <p:sp>
        <p:nvSpPr>
          <p:cNvPr id="486" name="Google Shape;486;p65"/>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latin typeface="Source Sans Pro"/>
                <a:ea typeface="Source Sans Pro"/>
                <a:cs typeface="Source Sans Pro"/>
                <a:sym typeface="Source Sans Pro"/>
              </a:rPr>
              <a:t>‹#›</a:t>
            </a:fld>
            <a:endParaRPr>
              <a:latin typeface="Source Sans Pro"/>
              <a:ea typeface="Source Sans Pro"/>
              <a:cs typeface="Source Sans Pro"/>
              <a:sym typeface="Source Sans Pro"/>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sp>
        <p:nvSpPr>
          <p:cNvPr id="491" name="Google Shape;491;p66"/>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lt2"/>
                </a:solidFill>
                <a:latin typeface="Source Sans Pro"/>
                <a:ea typeface="Source Sans Pro"/>
                <a:cs typeface="Source Sans Pro"/>
                <a:sym typeface="Source Sans Pro"/>
              </a:rPr>
              <a:t>‹#›</a:t>
            </a:fld>
            <a:endParaRPr>
              <a:solidFill>
                <a:schemeClr val="lt2"/>
              </a:solidFill>
              <a:latin typeface="Source Sans Pro"/>
              <a:ea typeface="Source Sans Pro"/>
              <a:cs typeface="Source Sans Pro"/>
              <a:sym typeface="Source Sans Pro"/>
            </a:endParaRPr>
          </a:p>
        </p:txBody>
      </p:sp>
      <p:sp>
        <p:nvSpPr>
          <p:cNvPr id="492" name="Google Shape;492;p66"/>
          <p:cNvSpPr txBox="1"/>
          <p:nvPr/>
        </p:nvSpPr>
        <p:spPr>
          <a:xfrm>
            <a:off x="0" y="32600"/>
            <a:ext cx="17886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u="sng">
                <a:solidFill>
                  <a:schemeClr val="hlink"/>
                </a:solidFill>
                <a:hlinkClick r:id="rId3"/>
              </a:rPr>
              <a:t>UI Style guide</a:t>
            </a:r>
            <a:r>
              <a:rPr lang="en" sz="1800">
                <a:solidFill>
                  <a:schemeClr val="dk2"/>
                </a:solidFill>
              </a:rPr>
              <a:t> </a:t>
            </a:r>
            <a:endParaRPr sz="1800">
              <a:solidFill>
                <a:schemeClr val="dk2"/>
              </a:solidFill>
            </a:endParaRPr>
          </a:p>
        </p:txBody>
      </p:sp>
      <p:pic>
        <p:nvPicPr>
          <p:cNvPr id="493" name="Google Shape;493;p66"/>
          <p:cNvPicPr preferRelativeResize="0"/>
          <p:nvPr/>
        </p:nvPicPr>
        <p:blipFill>
          <a:blip r:embed="rId4">
            <a:alphaModFix/>
          </a:blip>
          <a:stretch>
            <a:fillRect/>
          </a:stretch>
        </p:blipFill>
        <p:spPr>
          <a:xfrm>
            <a:off x="2430525" y="0"/>
            <a:ext cx="6670675" cy="4732700"/>
          </a:xfrm>
          <a:prstGeom prst="rect">
            <a:avLst/>
          </a:prstGeom>
          <a:noFill/>
          <a:ln>
            <a:noFill/>
          </a:ln>
        </p:spPr>
      </p:pic>
      <p:sp>
        <p:nvSpPr>
          <p:cNvPr id="494" name="Google Shape;494;p66"/>
          <p:cNvSpPr txBox="1"/>
          <p:nvPr/>
        </p:nvSpPr>
        <p:spPr>
          <a:xfrm>
            <a:off x="-63750" y="548425"/>
            <a:ext cx="20967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u="sng">
                <a:solidFill>
                  <a:schemeClr val="hlink"/>
                </a:solidFill>
                <a:hlinkClick r:id="rId5"/>
              </a:rPr>
              <a:t>Google Drive Link</a:t>
            </a:r>
            <a:endParaRPr sz="1700">
              <a:solidFill>
                <a:schemeClr val="dk2"/>
              </a:solidFill>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8" name="Shape 498"/>
        <p:cNvGrpSpPr/>
        <p:nvPr/>
      </p:nvGrpSpPr>
      <p:grpSpPr>
        <a:xfrm>
          <a:off x="0" y="0"/>
          <a:ext cx="0" cy="0"/>
          <a:chOff x="0" y="0"/>
          <a:chExt cx="0" cy="0"/>
        </a:xfrm>
      </p:grpSpPr>
      <p:sp>
        <p:nvSpPr>
          <p:cNvPr id="499" name="Google Shape;499;p67"/>
          <p:cNvSpPr txBox="1"/>
          <p:nvPr>
            <p:ph idx="1" type="subTitle"/>
          </p:nvPr>
        </p:nvSpPr>
        <p:spPr>
          <a:xfrm>
            <a:off x="-34250" y="0"/>
            <a:ext cx="2593200" cy="1470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100" u="sng">
                <a:solidFill>
                  <a:schemeClr val="hlink"/>
                </a:solidFill>
                <a:hlinkClick r:id="rId3"/>
              </a:rPr>
              <a:t>Create &amp; Iterate Desktop Homepage wireframes</a:t>
            </a:r>
            <a:endParaRPr sz="2100"/>
          </a:p>
        </p:txBody>
      </p:sp>
      <p:sp>
        <p:nvSpPr>
          <p:cNvPr id="500" name="Google Shape;500;p67"/>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latin typeface="Source Sans Pro"/>
                <a:ea typeface="Source Sans Pro"/>
                <a:cs typeface="Source Sans Pro"/>
                <a:sym typeface="Source Sans Pro"/>
              </a:rPr>
              <a:t>‹#›</a:t>
            </a:fld>
            <a:endParaRPr>
              <a:latin typeface="Source Sans Pro"/>
              <a:ea typeface="Source Sans Pro"/>
              <a:cs typeface="Source Sans Pro"/>
              <a:sym typeface="Source Sans Pro"/>
            </a:endParaRPr>
          </a:p>
        </p:txBody>
      </p:sp>
      <p:pic>
        <p:nvPicPr>
          <p:cNvPr id="501" name="Google Shape;501;p67"/>
          <p:cNvPicPr preferRelativeResize="0"/>
          <p:nvPr/>
        </p:nvPicPr>
        <p:blipFill>
          <a:blip r:embed="rId4">
            <a:alphaModFix/>
          </a:blip>
          <a:stretch>
            <a:fillRect/>
          </a:stretch>
        </p:blipFill>
        <p:spPr>
          <a:xfrm>
            <a:off x="3632300" y="100525"/>
            <a:ext cx="5158426" cy="3777600"/>
          </a:xfrm>
          <a:prstGeom prst="rect">
            <a:avLst/>
          </a:prstGeom>
          <a:noFill/>
          <a:ln>
            <a:noFill/>
          </a:ln>
        </p:spPr>
      </p:pic>
      <p:pic>
        <p:nvPicPr>
          <p:cNvPr id="502" name="Google Shape;502;p67"/>
          <p:cNvPicPr preferRelativeResize="0"/>
          <p:nvPr/>
        </p:nvPicPr>
        <p:blipFill>
          <a:blip r:embed="rId5">
            <a:alphaModFix/>
          </a:blip>
          <a:stretch>
            <a:fillRect/>
          </a:stretch>
        </p:blipFill>
        <p:spPr>
          <a:xfrm>
            <a:off x="56800" y="1926100"/>
            <a:ext cx="3575501" cy="3265124"/>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6" name="Shape 506"/>
        <p:cNvGrpSpPr/>
        <p:nvPr/>
      </p:nvGrpSpPr>
      <p:grpSpPr>
        <a:xfrm>
          <a:off x="0" y="0"/>
          <a:ext cx="0" cy="0"/>
          <a:chOff x="0" y="0"/>
          <a:chExt cx="0" cy="0"/>
        </a:xfrm>
      </p:grpSpPr>
      <p:sp>
        <p:nvSpPr>
          <p:cNvPr id="507" name="Google Shape;507;p68"/>
          <p:cNvSpPr txBox="1"/>
          <p:nvPr>
            <p:ph type="ctrTitle"/>
          </p:nvPr>
        </p:nvSpPr>
        <p:spPr>
          <a:xfrm>
            <a:off x="46925" y="146825"/>
            <a:ext cx="2515800" cy="11724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sz="3200" u="sng">
                <a:solidFill>
                  <a:schemeClr val="hlink"/>
                </a:solidFill>
                <a:hlinkClick r:id="rId3"/>
              </a:rPr>
              <a:t>Screen Recording</a:t>
            </a:r>
            <a:endParaRPr sz="3200"/>
          </a:p>
        </p:txBody>
      </p:sp>
      <p:sp>
        <p:nvSpPr>
          <p:cNvPr id="508" name="Google Shape;508;p68"/>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latin typeface="Source Sans Pro"/>
                <a:ea typeface="Source Sans Pro"/>
                <a:cs typeface="Source Sans Pro"/>
                <a:sym typeface="Source Sans Pro"/>
              </a:rPr>
              <a:t>‹#›</a:t>
            </a:fld>
            <a:endParaRPr>
              <a:latin typeface="Source Sans Pro"/>
              <a:ea typeface="Source Sans Pro"/>
              <a:cs typeface="Source Sans Pro"/>
              <a:sym typeface="Source Sans Pro"/>
            </a:endParaRPr>
          </a:p>
        </p:txBody>
      </p:sp>
      <p:pic>
        <p:nvPicPr>
          <p:cNvPr id="509" name="Google Shape;509;p68" title="Screen Recording 2023-11-14 at 2.07.33 PM.mov">
            <a:hlinkClick r:id="rId4"/>
          </p:cNvPr>
          <p:cNvPicPr preferRelativeResize="0"/>
          <p:nvPr/>
        </p:nvPicPr>
        <p:blipFill>
          <a:blip r:embed="rId5">
            <a:alphaModFix/>
          </a:blip>
          <a:stretch>
            <a:fillRect/>
          </a:stretch>
        </p:blipFill>
        <p:spPr>
          <a:xfrm>
            <a:off x="2628775" y="146825"/>
            <a:ext cx="6003499" cy="484985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9"/>
                                        </p:tgtEl>
                                        <p:attrNameLst>
                                          <p:attrName>style.visibility</p:attrName>
                                        </p:attrNameLst>
                                      </p:cBhvr>
                                      <p:to>
                                        <p:strVal val="visible"/>
                                      </p:to>
                                    </p:set>
                                    <p:animEffect filter="fade" transition="in">
                                      <p:cBhvr>
                                        <p:cTn dur="1000"/>
                                        <p:tgtEl>
                                          <p:spTgt spid="50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3" name="Shape 513"/>
        <p:cNvGrpSpPr/>
        <p:nvPr/>
      </p:nvGrpSpPr>
      <p:grpSpPr>
        <a:xfrm>
          <a:off x="0" y="0"/>
          <a:ext cx="0" cy="0"/>
          <a:chOff x="0" y="0"/>
          <a:chExt cx="0" cy="0"/>
        </a:xfrm>
      </p:grpSpPr>
      <p:sp>
        <p:nvSpPr>
          <p:cNvPr id="514" name="Google Shape;514;p69"/>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latin typeface="Source Sans Pro"/>
                <a:ea typeface="Source Sans Pro"/>
                <a:cs typeface="Source Sans Pro"/>
                <a:sym typeface="Source Sans Pro"/>
              </a:rPr>
              <a:t>‹#›</a:t>
            </a:fld>
            <a:endParaRPr>
              <a:latin typeface="Source Sans Pro"/>
              <a:ea typeface="Source Sans Pro"/>
              <a:cs typeface="Source Sans Pro"/>
              <a:sym typeface="Source Sans Pro"/>
            </a:endParaRPr>
          </a:p>
        </p:txBody>
      </p:sp>
      <p:pic>
        <p:nvPicPr>
          <p:cNvPr id="515" name="Google Shape;515;p69"/>
          <p:cNvPicPr preferRelativeResize="0"/>
          <p:nvPr/>
        </p:nvPicPr>
        <p:blipFill>
          <a:blip r:embed="rId3">
            <a:alphaModFix/>
          </a:blip>
          <a:stretch>
            <a:fillRect/>
          </a:stretch>
        </p:blipFill>
        <p:spPr>
          <a:xfrm>
            <a:off x="4296225" y="152400"/>
            <a:ext cx="4724925" cy="4838700"/>
          </a:xfrm>
          <a:prstGeom prst="rect">
            <a:avLst/>
          </a:prstGeom>
          <a:noFill/>
          <a:ln>
            <a:noFill/>
          </a:ln>
        </p:spPr>
      </p:pic>
      <p:sp>
        <p:nvSpPr>
          <p:cNvPr id="516" name="Google Shape;516;p69"/>
          <p:cNvSpPr txBox="1"/>
          <p:nvPr/>
        </p:nvSpPr>
        <p:spPr>
          <a:xfrm>
            <a:off x="0" y="0"/>
            <a:ext cx="30000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100" u="sng">
                <a:solidFill>
                  <a:schemeClr val="hlink"/>
                </a:solidFill>
                <a:hlinkClick r:id="rId4"/>
              </a:rPr>
              <a:t>Create &amp; Iterate Mobile Homepage wireframes</a:t>
            </a:r>
            <a:endParaRPr sz="2100"/>
          </a:p>
        </p:txBody>
      </p:sp>
      <p:pic>
        <p:nvPicPr>
          <p:cNvPr id="517" name="Google Shape;517;p69"/>
          <p:cNvPicPr preferRelativeResize="0"/>
          <p:nvPr/>
        </p:nvPicPr>
        <p:blipFill>
          <a:blip r:embed="rId5">
            <a:alphaModFix/>
          </a:blip>
          <a:stretch>
            <a:fillRect/>
          </a:stretch>
        </p:blipFill>
        <p:spPr>
          <a:xfrm>
            <a:off x="272225" y="831300"/>
            <a:ext cx="2105930" cy="4007400"/>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1" name="Shape 521"/>
        <p:cNvGrpSpPr/>
        <p:nvPr/>
      </p:nvGrpSpPr>
      <p:grpSpPr>
        <a:xfrm>
          <a:off x="0" y="0"/>
          <a:ext cx="0" cy="0"/>
          <a:chOff x="0" y="0"/>
          <a:chExt cx="0" cy="0"/>
        </a:xfrm>
      </p:grpSpPr>
      <p:sp>
        <p:nvSpPr>
          <p:cNvPr id="522" name="Google Shape;522;p70"/>
          <p:cNvSpPr txBox="1"/>
          <p:nvPr>
            <p:ph type="ctrTitle"/>
          </p:nvPr>
        </p:nvSpPr>
        <p:spPr>
          <a:xfrm>
            <a:off x="103676" y="0"/>
            <a:ext cx="2638500" cy="20526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sz="3000" u="sng">
                <a:solidFill>
                  <a:schemeClr val="hlink"/>
                </a:solidFill>
                <a:hlinkClick r:id="rId3"/>
              </a:rPr>
              <a:t>Screen Recording: Mobile</a:t>
            </a:r>
            <a:endParaRPr sz="3000"/>
          </a:p>
        </p:txBody>
      </p:sp>
      <p:sp>
        <p:nvSpPr>
          <p:cNvPr id="523" name="Google Shape;523;p70"/>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latin typeface="Source Sans Pro"/>
                <a:ea typeface="Source Sans Pro"/>
                <a:cs typeface="Source Sans Pro"/>
                <a:sym typeface="Source Sans Pro"/>
              </a:rPr>
              <a:t>‹#›</a:t>
            </a:fld>
            <a:endParaRPr>
              <a:latin typeface="Source Sans Pro"/>
              <a:ea typeface="Source Sans Pro"/>
              <a:cs typeface="Source Sans Pro"/>
              <a:sym typeface="Source Sans Pro"/>
            </a:endParaRPr>
          </a:p>
        </p:txBody>
      </p:sp>
      <p:pic>
        <p:nvPicPr>
          <p:cNvPr id="524" name="Google Shape;524;p70" title="Screen Recording 2023-11-14 at 2.25.04 PM.mov">
            <a:hlinkClick r:id="rId4"/>
          </p:cNvPr>
          <p:cNvPicPr preferRelativeResize="0"/>
          <p:nvPr/>
        </p:nvPicPr>
        <p:blipFill>
          <a:blip r:embed="rId5">
            <a:alphaModFix/>
          </a:blip>
          <a:stretch>
            <a:fillRect/>
          </a:stretch>
        </p:blipFill>
        <p:spPr>
          <a:xfrm>
            <a:off x="5307900" y="0"/>
            <a:ext cx="3592276" cy="49911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4"/>
                                        </p:tgtEl>
                                        <p:attrNameLst>
                                          <p:attrName>style.visibility</p:attrName>
                                        </p:attrNameLst>
                                      </p:cBhvr>
                                      <p:to>
                                        <p:strVal val="visible"/>
                                      </p:to>
                                    </p:set>
                                    <p:animEffect filter="fade" transition="in">
                                      <p:cBhvr>
                                        <p:cTn dur="1000"/>
                                        <p:tgtEl>
                                          <p:spTgt spid="52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8" name="Shape 528"/>
        <p:cNvGrpSpPr/>
        <p:nvPr/>
      </p:nvGrpSpPr>
      <p:grpSpPr>
        <a:xfrm>
          <a:off x="0" y="0"/>
          <a:ext cx="0" cy="0"/>
          <a:chOff x="0" y="0"/>
          <a:chExt cx="0" cy="0"/>
        </a:xfrm>
      </p:grpSpPr>
      <p:sp>
        <p:nvSpPr>
          <p:cNvPr id="529" name="Google Shape;529;p71"/>
          <p:cNvSpPr txBox="1"/>
          <p:nvPr>
            <p:ph type="title"/>
          </p:nvPr>
        </p:nvSpPr>
        <p:spPr>
          <a:xfrm>
            <a:off x="0" y="0"/>
            <a:ext cx="2601600" cy="1395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Responsive Desktop Homepage</a:t>
            </a:r>
            <a:endParaRPr/>
          </a:p>
        </p:txBody>
      </p:sp>
      <p:sp>
        <p:nvSpPr>
          <p:cNvPr id="530" name="Google Shape;530;p71"/>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lt2"/>
                </a:solidFill>
                <a:latin typeface="Source Sans Pro"/>
                <a:ea typeface="Source Sans Pro"/>
                <a:cs typeface="Source Sans Pro"/>
                <a:sym typeface="Source Sans Pro"/>
              </a:rPr>
              <a:t>‹#›</a:t>
            </a:fld>
            <a:endParaRPr>
              <a:solidFill>
                <a:schemeClr val="lt2"/>
              </a:solidFill>
              <a:latin typeface="Source Sans Pro"/>
              <a:ea typeface="Source Sans Pro"/>
              <a:cs typeface="Source Sans Pro"/>
              <a:sym typeface="Source Sans Pro"/>
            </a:endParaRPr>
          </a:p>
        </p:txBody>
      </p:sp>
      <p:pic>
        <p:nvPicPr>
          <p:cNvPr id="531" name="Google Shape;531;p71"/>
          <p:cNvPicPr preferRelativeResize="0"/>
          <p:nvPr/>
        </p:nvPicPr>
        <p:blipFill>
          <a:blip r:embed="rId3">
            <a:alphaModFix/>
          </a:blip>
          <a:stretch>
            <a:fillRect/>
          </a:stretch>
        </p:blipFill>
        <p:spPr>
          <a:xfrm>
            <a:off x="2242250" y="152400"/>
            <a:ext cx="6642975" cy="4683002"/>
          </a:xfrm>
          <a:prstGeom prst="rect">
            <a:avLst/>
          </a:prstGeom>
          <a:noFill/>
          <a:ln>
            <a:noFill/>
          </a:ln>
        </p:spPr>
      </p:pic>
      <p:sp>
        <p:nvSpPr>
          <p:cNvPr id="532" name="Google Shape;532;p71"/>
          <p:cNvSpPr txBox="1"/>
          <p:nvPr/>
        </p:nvSpPr>
        <p:spPr>
          <a:xfrm>
            <a:off x="42800" y="4527300"/>
            <a:ext cx="15318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u="sng">
                <a:solidFill>
                  <a:schemeClr val="hlink"/>
                </a:solidFill>
                <a:hlinkClick r:id="rId4"/>
              </a:rPr>
              <a:t>Figma Link</a:t>
            </a:r>
            <a:endParaRPr sz="1800">
              <a:solidFill>
                <a:schemeClr val="dk2"/>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18"/>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User Scenario</a:t>
            </a:r>
            <a:endParaRPr/>
          </a:p>
        </p:txBody>
      </p:sp>
      <p:sp>
        <p:nvSpPr>
          <p:cNvPr id="100" name="Google Shape;100;p1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Clr>
                <a:schemeClr val="dk1"/>
              </a:buClr>
              <a:buSzPts val="1100"/>
              <a:buFont typeface="Arial"/>
              <a:buNone/>
            </a:pPr>
            <a:r>
              <a:rPr lang="en" sz="1400">
                <a:solidFill>
                  <a:srgbClr val="434343"/>
                </a:solidFill>
              </a:rPr>
              <a:t>The individual is seeking a transition from their current role as an editor to becoming the proprietor of a cable company. The user needs more options available from traditional cable providers. As more and more friends and family express frustration with the mounting expenses associated with additional packages and entertainment subscriptions, the individual has decided to take matters into their own hands. To that end, they have obtained the Franchise agreement and seek guidance on setting up an account with the Federal Communication Commission to begin the process. </a:t>
            </a:r>
            <a:endParaRPr sz="1400"/>
          </a:p>
        </p:txBody>
      </p:sp>
      <p:sp>
        <p:nvSpPr>
          <p:cNvPr id="101" name="Google Shape;101;p18"/>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lt2"/>
                </a:solidFill>
                <a:latin typeface="Source Sans Pro"/>
                <a:ea typeface="Source Sans Pro"/>
                <a:cs typeface="Source Sans Pro"/>
                <a:sym typeface="Source Sans Pro"/>
              </a:rPr>
              <a:t>‹#›</a:t>
            </a:fld>
            <a:endParaRPr>
              <a:solidFill>
                <a:schemeClr val="lt2"/>
              </a:solidFill>
              <a:latin typeface="Source Sans Pro"/>
              <a:ea typeface="Source Sans Pro"/>
              <a:cs typeface="Source Sans Pro"/>
              <a:sym typeface="Source Sans Pro"/>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6" name="Shape 536"/>
        <p:cNvGrpSpPr/>
        <p:nvPr/>
      </p:nvGrpSpPr>
      <p:grpSpPr>
        <a:xfrm>
          <a:off x="0" y="0"/>
          <a:ext cx="0" cy="0"/>
          <a:chOff x="0" y="0"/>
          <a:chExt cx="0" cy="0"/>
        </a:xfrm>
      </p:grpSpPr>
      <p:sp>
        <p:nvSpPr>
          <p:cNvPr id="537" name="Google Shape;537;p72"/>
          <p:cNvSpPr txBox="1"/>
          <p:nvPr>
            <p:ph type="title"/>
          </p:nvPr>
        </p:nvSpPr>
        <p:spPr>
          <a:xfrm>
            <a:off x="0" y="0"/>
            <a:ext cx="5520000" cy="650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600"/>
              <a:t>Responsive Desktop Homepage</a:t>
            </a:r>
            <a:endParaRPr sz="2600"/>
          </a:p>
        </p:txBody>
      </p:sp>
      <p:sp>
        <p:nvSpPr>
          <p:cNvPr id="538" name="Google Shape;538;p72"/>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lt2"/>
                </a:solidFill>
                <a:latin typeface="Source Sans Pro"/>
                <a:ea typeface="Source Sans Pro"/>
                <a:cs typeface="Source Sans Pro"/>
                <a:sym typeface="Source Sans Pro"/>
              </a:rPr>
              <a:t>‹#›</a:t>
            </a:fld>
            <a:endParaRPr>
              <a:solidFill>
                <a:schemeClr val="lt2"/>
              </a:solidFill>
              <a:latin typeface="Source Sans Pro"/>
              <a:ea typeface="Source Sans Pro"/>
              <a:cs typeface="Source Sans Pro"/>
              <a:sym typeface="Source Sans Pro"/>
            </a:endParaRPr>
          </a:p>
        </p:txBody>
      </p:sp>
      <p:sp>
        <p:nvSpPr>
          <p:cNvPr id="539" name="Google Shape;539;p72"/>
          <p:cNvSpPr txBox="1"/>
          <p:nvPr/>
        </p:nvSpPr>
        <p:spPr>
          <a:xfrm>
            <a:off x="42825" y="4663225"/>
            <a:ext cx="15318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u="sng">
                <a:solidFill>
                  <a:schemeClr val="hlink"/>
                </a:solidFill>
                <a:hlinkClick r:id="rId3"/>
              </a:rPr>
              <a:t>Figma Link</a:t>
            </a:r>
            <a:endParaRPr sz="1800">
              <a:solidFill>
                <a:schemeClr val="dk2"/>
              </a:solidFill>
            </a:endParaRPr>
          </a:p>
        </p:txBody>
      </p:sp>
      <p:pic>
        <p:nvPicPr>
          <p:cNvPr id="540" name="Google Shape;540;p72"/>
          <p:cNvPicPr preferRelativeResize="0"/>
          <p:nvPr/>
        </p:nvPicPr>
        <p:blipFill>
          <a:blip r:embed="rId4">
            <a:alphaModFix/>
          </a:blip>
          <a:stretch>
            <a:fillRect/>
          </a:stretch>
        </p:blipFill>
        <p:spPr>
          <a:xfrm>
            <a:off x="152400" y="898613"/>
            <a:ext cx="8839200" cy="3346274"/>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4" name="Shape 544"/>
        <p:cNvGrpSpPr/>
        <p:nvPr/>
      </p:nvGrpSpPr>
      <p:grpSpPr>
        <a:xfrm>
          <a:off x="0" y="0"/>
          <a:ext cx="0" cy="0"/>
          <a:chOff x="0" y="0"/>
          <a:chExt cx="0" cy="0"/>
        </a:xfrm>
      </p:grpSpPr>
      <p:sp>
        <p:nvSpPr>
          <p:cNvPr id="545" name="Google Shape;545;p73"/>
          <p:cNvSpPr txBox="1"/>
          <p:nvPr>
            <p:ph type="title"/>
          </p:nvPr>
        </p:nvSpPr>
        <p:spPr>
          <a:xfrm>
            <a:off x="0" y="0"/>
            <a:ext cx="3257100" cy="105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Responsive Mobile Homepage</a:t>
            </a:r>
            <a:endParaRPr/>
          </a:p>
        </p:txBody>
      </p:sp>
      <p:sp>
        <p:nvSpPr>
          <p:cNvPr id="546" name="Google Shape;546;p73"/>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lt2"/>
                </a:solidFill>
                <a:latin typeface="Source Sans Pro"/>
                <a:ea typeface="Source Sans Pro"/>
                <a:cs typeface="Source Sans Pro"/>
                <a:sym typeface="Source Sans Pro"/>
              </a:rPr>
              <a:t>‹#›</a:t>
            </a:fld>
            <a:endParaRPr>
              <a:solidFill>
                <a:schemeClr val="lt2"/>
              </a:solidFill>
              <a:latin typeface="Source Sans Pro"/>
              <a:ea typeface="Source Sans Pro"/>
              <a:cs typeface="Source Sans Pro"/>
              <a:sym typeface="Source Sans Pro"/>
            </a:endParaRPr>
          </a:p>
        </p:txBody>
      </p:sp>
      <p:sp>
        <p:nvSpPr>
          <p:cNvPr id="547" name="Google Shape;547;p73"/>
          <p:cNvSpPr txBox="1"/>
          <p:nvPr/>
        </p:nvSpPr>
        <p:spPr>
          <a:xfrm>
            <a:off x="0" y="4629175"/>
            <a:ext cx="13692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u="sng">
                <a:solidFill>
                  <a:schemeClr val="hlink"/>
                </a:solidFill>
                <a:hlinkClick r:id="rId3"/>
              </a:rPr>
              <a:t>Figma Link</a:t>
            </a:r>
            <a:endParaRPr sz="1800">
              <a:solidFill>
                <a:schemeClr val="dk2"/>
              </a:solidFill>
            </a:endParaRPr>
          </a:p>
        </p:txBody>
      </p:sp>
      <p:pic>
        <p:nvPicPr>
          <p:cNvPr id="548" name="Google Shape;548;p73"/>
          <p:cNvPicPr preferRelativeResize="0"/>
          <p:nvPr/>
        </p:nvPicPr>
        <p:blipFill>
          <a:blip r:embed="rId4">
            <a:alphaModFix/>
          </a:blip>
          <a:stretch>
            <a:fillRect/>
          </a:stretch>
        </p:blipFill>
        <p:spPr>
          <a:xfrm>
            <a:off x="3126175" y="0"/>
            <a:ext cx="1039751" cy="5143501"/>
          </a:xfrm>
          <a:prstGeom prst="rect">
            <a:avLst/>
          </a:prstGeom>
          <a:noFill/>
          <a:ln>
            <a:noFill/>
          </a:ln>
        </p:spPr>
      </p:pic>
      <p:pic>
        <p:nvPicPr>
          <p:cNvPr id="549" name="Google Shape;549;p73"/>
          <p:cNvPicPr preferRelativeResize="0"/>
          <p:nvPr/>
        </p:nvPicPr>
        <p:blipFill rotWithShape="1">
          <a:blip r:embed="rId5">
            <a:alphaModFix/>
          </a:blip>
          <a:srcRect b="1623" l="5619" r="3015" t="2333"/>
          <a:stretch/>
        </p:blipFill>
        <p:spPr>
          <a:xfrm>
            <a:off x="4424600" y="0"/>
            <a:ext cx="2285050" cy="5090876"/>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3" name="Shape 553"/>
        <p:cNvGrpSpPr/>
        <p:nvPr/>
      </p:nvGrpSpPr>
      <p:grpSpPr>
        <a:xfrm>
          <a:off x="0" y="0"/>
          <a:ext cx="0" cy="0"/>
          <a:chOff x="0" y="0"/>
          <a:chExt cx="0" cy="0"/>
        </a:xfrm>
      </p:grpSpPr>
      <p:sp>
        <p:nvSpPr>
          <p:cNvPr id="554" name="Google Shape;554;p74"/>
          <p:cNvSpPr txBox="1"/>
          <p:nvPr>
            <p:ph type="title"/>
          </p:nvPr>
        </p:nvSpPr>
        <p:spPr>
          <a:xfrm>
            <a:off x="0" y="94125"/>
            <a:ext cx="3257100" cy="105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Responsive Mobile Homepage</a:t>
            </a:r>
            <a:endParaRPr/>
          </a:p>
        </p:txBody>
      </p:sp>
      <p:sp>
        <p:nvSpPr>
          <p:cNvPr id="555" name="Google Shape;555;p74"/>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lt2"/>
                </a:solidFill>
                <a:latin typeface="Source Sans Pro"/>
                <a:ea typeface="Source Sans Pro"/>
                <a:cs typeface="Source Sans Pro"/>
                <a:sym typeface="Source Sans Pro"/>
              </a:rPr>
              <a:t>‹#›</a:t>
            </a:fld>
            <a:endParaRPr>
              <a:solidFill>
                <a:schemeClr val="lt2"/>
              </a:solidFill>
              <a:latin typeface="Source Sans Pro"/>
              <a:ea typeface="Source Sans Pro"/>
              <a:cs typeface="Source Sans Pro"/>
              <a:sym typeface="Source Sans Pro"/>
            </a:endParaRPr>
          </a:p>
        </p:txBody>
      </p:sp>
      <p:sp>
        <p:nvSpPr>
          <p:cNvPr id="556" name="Google Shape;556;p74"/>
          <p:cNvSpPr txBox="1"/>
          <p:nvPr/>
        </p:nvSpPr>
        <p:spPr>
          <a:xfrm>
            <a:off x="0" y="4629175"/>
            <a:ext cx="13692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u="sng">
                <a:solidFill>
                  <a:schemeClr val="hlink"/>
                </a:solidFill>
                <a:hlinkClick r:id="rId3"/>
              </a:rPr>
              <a:t>Figma Link</a:t>
            </a:r>
            <a:endParaRPr sz="1800">
              <a:solidFill>
                <a:schemeClr val="dk2"/>
              </a:solidFill>
            </a:endParaRPr>
          </a:p>
        </p:txBody>
      </p:sp>
      <p:pic>
        <p:nvPicPr>
          <p:cNvPr id="557" name="Google Shape;557;p74"/>
          <p:cNvPicPr preferRelativeResize="0"/>
          <p:nvPr/>
        </p:nvPicPr>
        <p:blipFill>
          <a:blip r:embed="rId4">
            <a:alphaModFix/>
          </a:blip>
          <a:stretch>
            <a:fillRect/>
          </a:stretch>
        </p:blipFill>
        <p:spPr>
          <a:xfrm>
            <a:off x="3175100" y="152400"/>
            <a:ext cx="5144949" cy="4446676"/>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1" name="Shape 561"/>
        <p:cNvGrpSpPr/>
        <p:nvPr/>
      </p:nvGrpSpPr>
      <p:grpSpPr>
        <a:xfrm>
          <a:off x="0" y="0"/>
          <a:ext cx="0" cy="0"/>
          <a:chOff x="0" y="0"/>
          <a:chExt cx="0" cy="0"/>
        </a:xfrm>
      </p:grpSpPr>
      <p:sp>
        <p:nvSpPr>
          <p:cNvPr id="562" name="Google Shape;562;p75"/>
          <p:cNvSpPr txBox="1"/>
          <p:nvPr>
            <p:ph type="title"/>
          </p:nvPr>
        </p:nvSpPr>
        <p:spPr>
          <a:xfrm>
            <a:off x="311700" y="445025"/>
            <a:ext cx="22035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u="sng">
                <a:solidFill>
                  <a:schemeClr val="hlink"/>
                </a:solidFill>
                <a:hlinkClick r:id="rId3"/>
              </a:rPr>
              <a:t>Comparison</a:t>
            </a:r>
            <a:endParaRPr/>
          </a:p>
        </p:txBody>
      </p:sp>
      <p:sp>
        <p:nvSpPr>
          <p:cNvPr id="563" name="Google Shape;563;p7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564" name="Google Shape;564;p75"/>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lt2"/>
                </a:solidFill>
                <a:latin typeface="Source Sans Pro"/>
                <a:ea typeface="Source Sans Pro"/>
                <a:cs typeface="Source Sans Pro"/>
                <a:sym typeface="Source Sans Pro"/>
              </a:rPr>
              <a:t>‹#›</a:t>
            </a:fld>
            <a:endParaRPr>
              <a:solidFill>
                <a:schemeClr val="lt2"/>
              </a:solidFill>
              <a:latin typeface="Source Sans Pro"/>
              <a:ea typeface="Source Sans Pro"/>
              <a:cs typeface="Source Sans Pro"/>
              <a:sym typeface="Source Sans Pro"/>
            </a:endParaRPr>
          </a:p>
        </p:txBody>
      </p:sp>
      <p:pic>
        <p:nvPicPr>
          <p:cNvPr id="565" name="Google Shape;565;p75"/>
          <p:cNvPicPr preferRelativeResize="0"/>
          <p:nvPr/>
        </p:nvPicPr>
        <p:blipFill>
          <a:blip r:embed="rId4">
            <a:alphaModFix/>
          </a:blip>
          <a:stretch>
            <a:fillRect/>
          </a:stretch>
        </p:blipFill>
        <p:spPr>
          <a:xfrm>
            <a:off x="0" y="917325"/>
            <a:ext cx="9144000" cy="3926625"/>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9" name="Shape 569"/>
        <p:cNvGrpSpPr/>
        <p:nvPr/>
      </p:nvGrpSpPr>
      <p:grpSpPr>
        <a:xfrm>
          <a:off x="0" y="0"/>
          <a:ext cx="0" cy="0"/>
          <a:chOff x="0" y="0"/>
          <a:chExt cx="0" cy="0"/>
        </a:xfrm>
      </p:grpSpPr>
      <p:sp>
        <p:nvSpPr>
          <p:cNvPr id="570" name="Google Shape;570;p76"/>
          <p:cNvSpPr txBox="1"/>
          <p:nvPr>
            <p:ph type="title"/>
          </p:nvPr>
        </p:nvSpPr>
        <p:spPr>
          <a:xfrm>
            <a:off x="311700" y="445025"/>
            <a:ext cx="22035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u="sng">
                <a:solidFill>
                  <a:schemeClr val="hlink"/>
                </a:solidFill>
                <a:hlinkClick r:id="rId3"/>
              </a:rPr>
              <a:t>Comparison</a:t>
            </a:r>
            <a:endParaRPr/>
          </a:p>
        </p:txBody>
      </p:sp>
      <p:sp>
        <p:nvSpPr>
          <p:cNvPr id="571" name="Google Shape;571;p7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572" name="Google Shape;572;p76"/>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lt2"/>
                </a:solidFill>
                <a:latin typeface="Source Sans Pro"/>
                <a:ea typeface="Source Sans Pro"/>
                <a:cs typeface="Source Sans Pro"/>
                <a:sym typeface="Source Sans Pro"/>
              </a:rPr>
              <a:t>‹#›</a:t>
            </a:fld>
            <a:endParaRPr>
              <a:solidFill>
                <a:schemeClr val="lt2"/>
              </a:solidFill>
              <a:latin typeface="Source Sans Pro"/>
              <a:ea typeface="Source Sans Pro"/>
              <a:cs typeface="Source Sans Pro"/>
              <a:sym typeface="Source Sans Pro"/>
            </a:endParaRPr>
          </a:p>
        </p:txBody>
      </p:sp>
      <p:pic>
        <p:nvPicPr>
          <p:cNvPr id="573" name="Google Shape;573;p76"/>
          <p:cNvPicPr preferRelativeResize="0"/>
          <p:nvPr/>
        </p:nvPicPr>
        <p:blipFill>
          <a:blip r:embed="rId4">
            <a:alphaModFix/>
          </a:blip>
          <a:stretch>
            <a:fillRect/>
          </a:stretch>
        </p:blipFill>
        <p:spPr>
          <a:xfrm>
            <a:off x="51350" y="1084550"/>
            <a:ext cx="9144000" cy="4058949"/>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7" name="Shape 577"/>
        <p:cNvGrpSpPr/>
        <p:nvPr/>
      </p:nvGrpSpPr>
      <p:grpSpPr>
        <a:xfrm>
          <a:off x="0" y="0"/>
          <a:ext cx="0" cy="0"/>
          <a:chOff x="0" y="0"/>
          <a:chExt cx="0" cy="0"/>
        </a:xfrm>
      </p:grpSpPr>
      <p:sp>
        <p:nvSpPr>
          <p:cNvPr id="578" name="Google Shape;578;p77"/>
          <p:cNvSpPr txBox="1"/>
          <p:nvPr>
            <p:ph type="title"/>
          </p:nvPr>
        </p:nvSpPr>
        <p:spPr>
          <a:xfrm>
            <a:off x="311700" y="445025"/>
            <a:ext cx="22035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u="sng">
                <a:solidFill>
                  <a:schemeClr val="hlink"/>
                </a:solidFill>
                <a:hlinkClick r:id="rId3"/>
              </a:rPr>
              <a:t>Comparison</a:t>
            </a:r>
            <a:endParaRPr/>
          </a:p>
        </p:txBody>
      </p:sp>
      <p:sp>
        <p:nvSpPr>
          <p:cNvPr id="579" name="Google Shape;579;p7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580" name="Google Shape;580;p77"/>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lt2"/>
                </a:solidFill>
                <a:latin typeface="Source Sans Pro"/>
                <a:ea typeface="Source Sans Pro"/>
                <a:cs typeface="Source Sans Pro"/>
                <a:sym typeface="Source Sans Pro"/>
              </a:rPr>
              <a:t>‹#›</a:t>
            </a:fld>
            <a:endParaRPr>
              <a:solidFill>
                <a:schemeClr val="lt2"/>
              </a:solidFill>
              <a:latin typeface="Source Sans Pro"/>
              <a:ea typeface="Source Sans Pro"/>
              <a:cs typeface="Source Sans Pro"/>
              <a:sym typeface="Source Sans Pro"/>
            </a:endParaRPr>
          </a:p>
        </p:txBody>
      </p:sp>
      <p:pic>
        <p:nvPicPr>
          <p:cNvPr id="581" name="Google Shape;581;p77"/>
          <p:cNvPicPr preferRelativeResize="0"/>
          <p:nvPr/>
        </p:nvPicPr>
        <p:blipFill>
          <a:blip r:embed="rId4">
            <a:alphaModFix/>
          </a:blip>
          <a:stretch>
            <a:fillRect/>
          </a:stretch>
        </p:blipFill>
        <p:spPr>
          <a:xfrm>
            <a:off x="75650" y="1017725"/>
            <a:ext cx="9372651" cy="3903250"/>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5" name="Shape 585"/>
        <p:cNvGrpSpPr/>
        <p:nvPr/>
      </p:nvGrpSpPr>
      <p:grpSpPr>
        <a:xfrm>
          <a:off x="0" y="0"/>
          <a:ext cx="0" cy="0"/>
          <a:chOff x="0" y="0"/>
          <a:chExt cx="0" cy="0"/>
        </a:xfrm>
      </p:grpSpPr>
      <p:sp>
        <p:nvSpPr>
          <p:cNvPr id="586" name="Google Shape;586;p78"/>
          <p:cNvSpPr txBox="1"/>
          <p:nvPr>
            <p:ph type="title"/>
          </p:nvPr>
        </p:nvSpPr>
        <p:spPr>
          <a:xfrm>
            <a:off x="311700" y="445025"/>
            <a:ext cx="2347800" cy="1227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6666"/>
              <a:buFont typeface="Arial"/>
              <a:buNone/>
            </a:pPr>
            <a:r>
              <a:rPr lang="en" u="sng">
                <a:solidFill>
                  <a:schemeClr val="hlink"/>
                </a:solidFill>
                <a:hlinkClick r:id="rId3"/>
              </a:rPr>
              <a:t>Comparison-mobile</a:t>
            </a:r>
            <a:endParaRPr/>
          </a:p>
          <a:p>
            <a:pPr indent="0" lvl="0" marL="0" rtl="0" algn="l">
              <a:spcBef>
                <a:spcPts val="0"/>
              </a:spcBef>
              <a:spcAft>
                <a:spcPts val="0"/>
              </a:spcAft>
              <a:buNone/>
            </a:pPr>
            <a:r>
              <a:t/>
            </a:r>
            <a:endParaRPr/>
          </a:p>
        </p:txBody>
      </p:sp>
      <p:sp>
        <p:nvSpPr>
          <p:cNvPr id="587" name="Google Shape;587;p78"/>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lt2"/>
                </a:solidFill>
                <a:latin typeface="Source Sans Pro"/>
                <a:ea typeface="Source Sans Pro"/>
                <a:cs typeface="Source Sans Pro"/>
                <a:sym typeface="Source Sans Pro"/>
              </a:rPr>
              <a:t>‹#›</a:t>
            </a:fld>
            <a:endParaRPr>
              <a:solidFill>
                <a:schemeClr val="lt2"/>
              </a:solidFill>
              <a:latin typeface="Source Sans Pro"/>
              <a:ea typeface="Source Sans Pro"/>
              <a:cs typeface="Source Sans Pro"/>
              <a:sym typeface="Source Sans Pro"/>
            </a:endParaRPr>
          </a:p>
        </p:txBody>
      </p:sp>
      <p:pic>
        <p:nvPicPr>
          <p:cNvPr id="588" name="Google Shape;588;p78"/>
          <p:cNvPicPr preferRelativeResize="0"/>
          <p:nvPr/>
        </p:nvPicPr>
        <p:blipFill>
          <a:blip r:embed="rId4">
            <a:alphaModFix/>
          </a:blip>
          <a:stretch>
            <a:fillRect/>
          </a:stretch>
        </p:blipFill>
        <p:spPr>
          <a:xfrm>
            <a:off x="3799856" y="0"/>
            <a:ext cx="5163488" cy="5143500"/>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2" name="Shape 592"/>
        <p:cNvGrpSpPr/>
        <p:nvPr/>
      </p:nvGrpSpPr>
      <p:grpSpPr>
        <a:xfrm>
          <a:off x="0" y="0"/>
          <a:ext cx="0" cy="0"/>
          <a:chOff x="0" y="0"/>
          <a:chExt cx="0" cy="0"/>
        </a:xfrm>
      </p:grpSpPr>
      <p:sp>
        <p:nvSpPr>
          <p:cNvPr id="593" name="Google Shape;593;p79"/>
          <p:cNvSpPr txBox="1"/>
          <p:nvPr>
            <p:ph type="title"/>
          </p:nvPr>
        </p:nvSpPr>
        <p:spPr>
          <a:xfrm>
            <a:off x="0" y="42775"/>
            <a:ext cx="3599400" cy="830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2600" u="sng">
                <a:solidFill>
                  <a:schemeClr val="hlink"/>
                </a:solidFill>
                <a:hlinkClick r:id="rId3"/>
              </a:rPr>
              <a:t>Redesigned Additional Desktop Pages</a:t>
            </a:r>
            <a:endParaRPr sz="2600"/>
          </a:p>
        </p:txBody>
      </p:sp>
      <p:sp>
        <p:nvSpPr>
          <p:cNvPr id="594" name="Google Shape;594;p79"/>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lt2"/>
                </a:solidFill>
                <a:latin typeface="Source Sans Pro"/>
                <a:ea typeface="Source Sans Pro"/>
                <a:cs typeface="Source Sans Pro"/>
                <a:sym typeface="Source Sans Pro"/>
              </a:rPr>
              <a:t>‹#›</a:t>
            </a:fld>
            <a:endParaRPr>
              <a:solidFill>
                <a:schemeClr val="lt2"/>
              </a:solidFill>
              <a:latin typeface="Source Sans Pro"/>
              <a:ea typeface="Source Sans Pro"/>
              <a:cs typeface="Source Sans Pro"/>
              <a:sym typeface="Source Sans Pro"/>
            </a:endParaRPr>
          </a:p>
        </p:txBody>
      </p:sp>
      <p:pic>
        <p:nvPicPr>
          <p:cNvPr id="595" name="Google Shape;595;p79"/>
          <p:cNvPicPr preferRelativeResize="0"/>
          <p:nvPr/>
        </p:nvPicPr>
        <p:blipFill>
          <a:blip r:embed="rId4">
            <a:alphaModFix/>
          </a:blip>
          <a:stretch>
            <a:fillRect/>
          </a:stretch>
        </p:blipFill>
        <p:spPr>
          <a:xfrm>
            <a:off x="229450" y="1085175"/>
            <a:ext cx="8839198" cy="3698875"/>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9" name="Shape 599"/>
        <p:cNvGrpSpPr/>
        <p:nvPr/>
      </p:nvGrpSpPr>
      <p:grpSpPr>
        <a:xfrm>
          <a:off x="0" y="0"/>
          <a:ext cx="0" cy="0"/>
          <a:chOff x="0" y="0"/>
          <a:chExt cx="0" cy="0"/>
        </a:xfrm>
      </p:grpSpPr>
      <p:sp>
        <p:nvSpPr>
          <p:cNvPr id="600" name="Google Shape;600;p80"/>
          <p:cNvSpPr txBox="1"/>
          <p:nvPr>
            <p:ph type="title"/>
          </p:nvPr>
        </p:nvSpPr>
        <p:spPr>
          <a:xfrm>
            <a:off x="0" y="42775"/>
            <a:ext cx="3599400" cy="830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2600" u="sng">
                <a:solidFill>
                  <a:schemeClr val="hlink"/>
                </a:solidFill>
                <a:hlinkClick r:id="rId3"/>
              </a:rPr>
              <a:t>Redesigned Additional Desktop Pages</a:t>
            </a:r>
            <a:endParaRPr sz="2600"/>
          </a:p>
        </p:txBody>
      </p:sp>
      <p:sp>
        <p:nvSpPr>
          <p:cNvPr id="601" name="Google Shape;601;p80"/>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lt2"/>
                </a:solidFill>
                <a:latin typeface="Source Sans Pro"/>
                <a:ea typeface="Source Sans Pro"/>
                <a:cs typeface="Source Sans Pro"/>
                <a:sym typeface="Source Sans Pro"/>
              </a:rPr>
              <a:t>‹#›</a:t>
            </a:fld>
            <a:endParaRPr>
              <a:solidFill>
                <a:schemeClr val="lt2"/>
              </a:solidFill>
              <a:latin typeface="Source Sans Pro"/>
              <a:ea typeface="Source Sans Pro"/>
              <a:cs typeface="Source Sans Pro"/>
              <a:sym typeface="Source Sans Pro"/>
            </a:endParaRPr>
          </a:p>
        </p:txBody>
      </p:sp>
      <p:pic>
        <p:nvPicPr>
          <p:cNvPr id="602" name="Google Shape;602;p80"/>
          <p:cNvPicPr preferRelativeResize="0"/>
          <p:nvPr/>
        </p:nvPicPr>
        <p:blipFill>
          <a:blip r:embed="rId4">
            <a:alphaModFix/>
          </a:blip>
          <a:stretch>
            <a:fillRect/>
          </a:stretch>
        </p:blipFill>
        <p:spPr>
          <a:xfrm>
            <a:off x="152400" y="1025275"/>
            <a:ext cx="8839199" cy="3307958"/>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6" name="Shape 606"/>
        <p:cNvGrpSpPr/>
        <p:nvPr/>
      </p:nvGrpSpPr>
      <p:grpSpPr>
        <a:xfrm>
          <a:off x="0" y="0"/>
          <a:ext cx="0" cy="0"/>
          <a:chOff x="0" y="0"/>
          <a:chExt cx="0" cy="0"/>
        </a:xfrm>
      </p:grpSpPr>
      <p:sp>
        <p:nvSpPr>
          <p:cNvPr id="607" name="Google Shape;607;p81"/>
          <p:cNvSpPr txBox="1"/>
          <p:nvPr>
            <p:ph type="title"/>
          </p:nvPr>
        </p:nvSpPr>
        <p:spPr>
          <a:xfrm>
            <a:off x="311700" y="445025"/>
            <a:ext cx="2384100" cy="14379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45833"/>
              <a:buFont typeface="Arial"/>
              <a:buNone/>
            </a:pPr>
            <a:r>
              <a:rPr lang="en" sz="2400" u="sng">
                <a:solidFill>
                  <a:schemeClr val="hlink"/>
                </a:solidFill>
                <a:hlinkClick r:id="rId3"/>
              </a:rPr>
              <a:t>Redesigned Additional Mobile Pages</a:t>
            </a:r>
            <a:endParaRPr sz="2400"/>
          </a:p>
          <a:p>
            <a:pPr indent="0" lvl="0" marL="0" rtl="0" algn="l">
              <a:spcBef>
                <a:spcPts val="0"/>
              </a:spcBef>
              <a:spcAft>
                <a:spcPts val="0"/>
              </a:spcAft>
              <a:buNone/>
            </a:pPr>
            <a:r>
              <a:t/>
            </a:r>
            <a:endParaRPr/>
          </a:p>
        </p:txBody>
      </p:sp>
      <p:sp>
        <p:nvSpPr>
          <p:cNvPr id="608" name="Google Shape;608;p81"/>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lt2"/>
                </a:solidFill>
                <a:latin typeface="Source Sans Pro"/>
                <a:ea typeface="Source Sans Pro"/>
                <a:cs typeface="Source Sans Pro"/>
                <a:sym typeface="Source Sans Pro"/>
              </a:rPr>
              <a:t>‹#›</a:t>
            </a:fld>
            <a:endParaRPr>
              <a:solidFill>
                <a:schemeClr val="lt2"/>
              </a:solidFill>
              <a:latin typeface="Source Sans Pro"/>
              <a:ea typeface="Source Sans Pro"/>
              <a:cs typeface="Source Sans Pro"/>
              <a:sym typeface="Source Sans Pro"/>
            </a:endParaRPr>
          </a:p>
        </p:txBody>
      </p:sp>
      <p:pic>
        <p:nvPicPr>
          <p:cNvPr id="609" name="Google Shape;609;p81"/>
          <p:cNvPicPr preferRelativeResize="0"/>
          <p:nvPr/>
        </p:nvPicPr>
        <p:blipFill>
          <a:blip r:embed="rId4">
            <a:alphaModFix/>
          </a:blip>
          <a:stretch>
            <a:fillRect/>
          </a:stretch>
        </p:blipFill>
        <p:spPr>
          <a:xfrm>
            <a:off x="5098725" y="38500"/>
            <a:ext cx="2321275" cy="5062201"/>
          </a:xfrm>
          <a:prstGeom prst="rect">
            <a:avLst/>
          </a:prstGeom>
          <a:noFill/>
          <a:ln>
            <a:noFill/>
          </a:ln>
        </p:spPr>
      </p:pic>
      <p:pic>
        <p:nvPicPr>
          <p:cNvPr id="610" name="Google Shape;610;p81"/>
          <p:cNvPicPr preferRelativeResize="0"/>
          <p:nvPr/>
        </p:nvPicPr>
        <p:blipFill>
          <a:blip r:embed="rId5">
            <a:alphaModFix/>
          </a:blip>
          <a:stretch>
            <a:fillRect/>
          </a:stretch>
        </p:blipFill>
        <p:spPr>
          <a:xfrm>
            <a:off x="2978200" y="38500"/>
            <a:ext cx="1959900" cy="51050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19"/>
          <p:cNvSpPr txBox="1"/>
          <p:nvPr>
            <p:ph type="title"/>
          </p:nvPr>
        </p:nvSpPr>
        <p:spPr>
          <a:xfrm>
            <a:off x="6658375" y="98200"/>
            <a:ext cx="24291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User Path</a:t>
            </a:r>
            <a:endParaRPr/>
          </a:p>
        </p:txBody>
      </p:sp>
      <p:sp>
        <p:nvSpPr>
          <p:cNvPr id="107" name="Google Shape;107;p19"/>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lt2"/>
                </a:solidFill>
                <a:latin typeface="Source Sans Pro"/>
                <a:ea typeface="Source Sans Pro"/>
                <a:cs typeface="Source Sans Pro"/>
                <a:sym typeface="Source Sans Pro"/>
              </a:rPr>
              <a:t>‹#›</a:t>
            </a:fld>
            <a:endParaRPr>
              <a:solidFill>
                <a:schemeClr val="lt2"/>
              </a:solidFill>
              <a:latin typeface="Source Sans Pro"/>
              <a:ea typeface="Source Sans Pro"/>
              <a:cs typeface="Source Sans Pro"/>
              <a:sym typeface="Source Sans Pro"/>
            </a:endParaRPr>
          </a:p>
        </p:txBody>
      </p:sp>
      <p:sp>
        <p:nvSpPr>
          <p:cNvPr id="108" name="Google Shape;108;p19"/>
          <p:cNvSpPr txBox="1"/>
          <p:nvPr/>
        </p:nvSpPr>
        <p:spPr>
          <a:xfrm>
            <a:off x="6144000" y="3911125"/>
            <a:ext cx="30000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u="sng">
                <a:solidFill>
                  <a:schemeClr val="hlink"/>
                </a:solidFill>
                <a:hlinkClick r:id="rId3"/>
              </a:rPr>
              <a:t>https://www.figma.com/file/jEHJASdRxlNmcrClsxJWEj/Userpath_GovernmentAgency?type=design&amp;node-id=0%3A1&amp;mode=design&amp;t=PtaTWR7aQ1cHO3kW-1</a:t>
            </a:r>
            <a:endParaRPr sz="1200"/>
          </a:p>
          <a:p>
            <a:pPr indent="0" lvl="0" marL="0" rtl="0" algn="l">
              <a:spcBef>
                <a:spcPts val="0"/>
              </a:spcBef>
              <a:spcAft>
                <a:spcPts val="0"/>
              </a:spcAft>
              <a:buNone/>
            </a:pPr>
            <a:r>
              <a:t/>
            </a:r>
            <a:endParaRPr sz="1200"/>
          </a:p>
        </p:txBody>
      </p:sp>
      <p:pic>
        <p:nvPicPr>
          <p:cNvPr id="109" name="Google Shape;109;p19"/>
          <p:cNvPicPr preferRelativeResize="0"/>
          <p:nvPr/>
        </p:nvPicPr>
        <p:blipFill>
          <a:blip r:embed="rId4">
            <a:alphaModFix/>
          </a:blip>
          <a:stretch>
            <a:fillRect/>
          </a:stretch>
        </p:blipFill>
        <p:spPr>
          <a:xfrm>
            <a:off x="152400" y="152400"/>
            <a:ext cx="5839199" cy="4640906"/>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4" name="Shape 614"/>
        <p:cNvGrpSpPr/>
        <p:nvPr/>
      </p:nvGrpSpPr>
      <p:grpSpPr>
        <a:xfrm>
          <a:off x="0" y="0"/>
          <a:ext cx="0" cy="0"/>
          <a:chOff x="0" y="0"/>
          <a:chExt cx="0" cy="0"/>
        </a:xfrm>
      </p:grpSpPr>
      <p:sp>
        <p:nvSpPr>
          <p:cNvPr id="615" name="Google Shape;615;p82"/>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Usability Testing</a:t>
            </a:r>
            <a:endParaRPr/>
          </a:p>
        </p:txBody>
      </p:sp>
      <p:sp>
        <p:nvSpPr>
          <p:cNvPr id="616" name="Google Shape;616;p8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u="sng">
                <a:solidFill>
                  <a:schemeClr val="hlink"/>
                </a:solidFill>
                <a:hlinkClick r:id="rId3"/>
              </a:rPr>
              <a:t>Notes on Google Drive</a:t>
            </a:r>
            <a:endParaRPr/>
          </a:p>
          <a:p>
            <a:pPr indent="0" lvl="0" marL="0" rtl="0" algn="l">
              <a:spcBef>
                <a:spcPts val="1200"/>
              </a:spcBef>
              <a:spcAft>
                <a:spcPts val="1200"/>
              </a:spcAft>
              <a:buNone/>
            </a:pPr>
            <a:r>
              <a:rPr lang="en" u="sng">
                <a:solidFill>
                  <a:schemeClr val="hlink"/>
                </a:solidFill>
                <a:hlinkClick r:id="rId4"/>
              </a:rPr>
              <a:t>Link to the Recordings</a:t>
            </a:r>
            <a:endParaRPr/>
          </a:p>
        </p:txBody>
      </p:sp>
      <p:sp>
        <p:nvSpPr>
          <p:cNvPr id="617" name="Google Shape;617;p82"/>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lt2"/>
                </a:solidFill>
                <a:latin typeface="Source Sans Pro"/>
                <a:ea typeface="Source Sans Pro"/>
                <a:cs typeface="Source Sans Pro"/>
                <a:sym typeface="Source Sans Pro"/>
              </a:rPr>
              <a:t>‹#›</a:t>
            </a:fld>
            <a:endParaRPr>
              <a:solidFill>
                <a:schemeClr val="lt2"/>
              </a:solidFill>
              <a:latin typeface="Source Sans Pro"/>
              <a:ea typeface="Source Sans Pro"/>
              <a:cs typeface="Source Sans Pro"/>
              <a:sym typeface="Source Sans Pro"/>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1" name="Shape 621"/>
        <p:cNvGrpSpPr/>
        <p:nvPr/>
      </p:nvGrpSpPr>
      <p:grpSpPr>
        <a:xfrm>
          <a:off x="0" y="0"/>
          <a:ext cx="0" cy="0"/>
          <a:chOff x="0" y="0"/>
          <a:chExt cx="0" cy="0"/>
        </a:xfrm>
      </p:grpSpPr>
      <p:sp>
        <p:nvSpPr>
          <p:cNvPr id="622" name="Google Shape;622;p83"/>
          <p:cNvSpPr txBox="1"/>
          <p:nvPr>
            <p:ph type="title"/>
          </p:nvPr>
        </p:nvSpPr>
        <p:spPr>
          <a:xfrm>
            <a:off x="0" y="359425"/>
            <a:ext cx="2533200" cy="1078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Usability testing </a:t>
            </a:r>
            <a:endParaRPr/>
          </a:p>
        </p:txBody>
      </p:sp>
      <p:sp>
        <p:nvSpPr>
          <p:cNvPr id="623" name="Google Shape;623;p83"/>
          <p:cNvSpPr txBox="1"/>
          <p:nvPr>
            <p:ph idx="1" type="body"/>
          </p:nvPr>
        </p:nvSpPr>
        <p:spPr>
          <a:xfrm>
            <a:off x="371575" y="433612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Responses captured to </a:t>
            </a:r>
            <a:r>
              <a:rPr lang="en"/>
              <a:t>identify pain points: </a:t>
            </a:r>
            <a:r>
              <a:rPr lang="en" u="sng">
                <a:solidFill>
                  <a:schemeClr val="hlink"/>
                </a:solidFill>
                <a:hlinkClick r:id="rId3"/>
              </a:rPr>
              <a:t>Figma Link</a:t>
            </a:r>
            <a:endParaRPr/>
          </a:p>
        </p:txBody>
      </p:sp>
      <p:sp>
        <p:nvSpPr>
          <p:cNvPr id="624" name="Google Shape;624;p83"/>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lt2"/>
                </a:solidFill>
                <a:latin typeface="Source Sans Pro"/>
                <a:ea typeface="Source Sans Pro"/>
                <a:cs typeface="Source Sans Pro"/>
                <a:sym typeface="Source Sans Pro"/>
              </a:rPr>
              <a:t>‹#›</a:t>
            </a:fld>
            <a:endParaRPr>
              <a:solidFill>
                <a:schemeClr val="lt2"/>
              </a:solidFill>
              <a:latin typeface="Source Sans Pro"/>
              <a:ea typeface="Source Sans Pro"/>
              <a:cs typeface="Source Sans Pro"/>
              <a:sym typeface="Source Sans Pro"/>
            </a:endParaRPr>
          </a:p>
        </p:txBody>
      </p:sp>
      <p:pic>
        <p:nvPicPr>
          <p:cNvPr id="625" name="Google Shape;625;p83"/>
          <p:cNvPicPr preferRelativeResize="0"/>
          <p:nvPr/>
        </p:nvPicPr>
        <p:blipFill>
          <a:blip r:embed="rId4">
            <a:alphaModFix/>
          </a:blip>
          <a:stretch>
            <a:fillRect/>
          </a:stretch>
        </p:blipFill>
        <p:spPr>
          <a:xfrm>
            <a:off x="3180050" y="156600"/>
            <a:ext cx="5963950" cy="4179526"/>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9" name="Shape 629"/>
        <p:cNvGrpSpPr/>
        <p:nvPr/>
      </p:nvGrpSpPr>
      <p:grpSpPr>
        <a:xfrm>
          <a:off x="0" y="0"/>
          <a:ext cx="0" cy="0"/>
          <a:chOff x="0" y="0"/>
          <a:chExt cx="0" cy="0"/>
        </a:xfrm>
      </p:grpSpPr>
      <p:sp>
        <p:nvSpPr>
          <p:cNvPr id="630" name="Google Shape;630;p84"/>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lt2"/>
                </a:solidFill>
                <a:latin typeface="Source Sans Pro"/>
                <a:ea typeface="Source Sans Pro"/>
                <a:cs typeface="Source Sans Pro"/>
                <a:sym typeface="Source Sans Pro"/>
              </a:rPr>
              <a:t>‹#›</a:t>
            </a:fld>
            <a:endParaRPr>
              <a:solidFill>
                <a:schemeClr val="lt2"/>
              </a:solidFill>
              <a:latin typeface="Source Sans Pro"/>
              <a:ea typeface="Source Sans Pro"/>
              <a:cs typeface="Source Sans Pro"/>
              <a:sym typeface="Source Sans Pro"/>
            </a:endParaRPr>
          </a:p>
        </p:txBody>
      </p:sp>
      <p:sp>
        <p:nvSpPr>
          <p:cNvPr id="631" name="Google Shape;631;p84"/>
          <p:cNvSpPr txBox="1"/>
          <p:nvPr/>
        </p:nvSpPr>
        <p:spPr>
          <a:xfrm>
            <a:off x="530600" y="4484525"/>
            <a:ext cx="14634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u="sng">
                <a:solidFill>
                  <a:schemeClr val="hlink"/>
                </a:solidFill>
                <a:hlinkClick r:id="rId3"/>
              </a:rPr>
              <a:t>Figma Link</a:t>
            </a:r>
            <a:endParaRPr sz="1800">
              <a:solidFill>
                <a:schemeClr val="dk2"/>
              </a:solidFill>
            </a:endParaRPr>
          </a:p>
        </p:txBody>
      </p:sp>
      <p:pic>
        <p:nvPicPr>
          <p:cNvPr id="632" name="Google Shape;632;p84"/>
          <p:cNvPicPr preferRelativeResize="0"/>
          <p:nvPr/>
        </p:nvPicPr>
        <p:blipFill>
          <a:blip r:embed="rId4">
            <a:alphaModFix/>
          </a:blip>
          <a:stretch>
            <a:fillRect/>
          </a:stretch>
        </p:blipFill>
        <p:spPr>
          <a:xfrm>
            <a:off x="2212200" y="304800"/>
            <a:ext cx="6717415" cy="4179725"/>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6" name="Shape 636"/>
        <p:cNvGrpSpPr/>
        <p:nvPr/>
      </p:nvGrpSpPr>
      <p:grpSpPr>
        <a:xfrm>
          <a:off x="0" y="0"/>
          <a:ext cx="0" cy="0"/>
          <a:chOff x="0" y="0"/>
          <a:chExt cx="0" cy="0"/>
        </a:xfrm>
      </p:grpSpPr>
      <p:sp>
        <p:nvSpPr>
          <p:cNvPr id="637" name="Google Shape;637;p85"/>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lt2"/>
                </a:solidFill>
                <a:latin typeface="Source Sans Pro"/>
                <a:ea typeface="Source Sans Pro"/>
                <a:cs typeface="Source Sans Pro"/>
                <a:sym typeface="Source Sans Pro"/>
              </a:rPr>
              <a:t>‹#›</a:t>
            </a:fld>
            <a:endParaRPr>
              <a:solidFill>
                <a:schemeClr val="lt2"/>
              </a:solidFill>
              <a:latin typeface="Source Sans Pro"/>
              <a:ea typeface="Source Sans Pro"/>
              <a:cs typeface="Source Sans Pro"/>
              <a:sym typeface="Source Sans Pro"/>
            </a:endParaRPr>
          </a:p>
        </p:txBody>
      </p:sp>
      <p:pic>
        <p:nvPicPr>
          <p:cNvPr id="638" name="Google Shape;638;p85"/>
          <p:cNvPicPr preferRelativeResize="0"/>
          <p:nvPr/>
        </p:nvPicPr>
        <p:blipFill>
          <a:blip r:embed="rId3">
            <a:alphaModFix/>
          </a:blip>
          <a:stretch>
            <a:fillRect/>
          </a:stretch>
        </p:blipFill>
        <p:spPr>
          <a:xfrm>
            <a:off x="0" y="0"/>
            <a:ext cx="5168350" cy="5143501"/>
          </a:xfrm>
          <a:prstGeom prst="rect">
            <a:avLst/>
          </a:prstGeom>
          <a:noFill/>
          <a:ln>
            <a:noFill/>
          </a:ln>
        </p:spPr>
      </p:pic>
      <p:sp>
        <p:nvSpPr>
          <p:cNvPr id="639" name="Google Shape;639;p85"/>
          <p:cNvSpPr txBox="1"/>
          <p:nvPr>
            <p:ph type="title"/>
          </p:nvPr>
        </p:nvSpPr>
        <p:spPr>
          <a:xfrm>
            <a:off x="84350" y="3188300"/>
            <a:ext cx="1831200" cy="557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sz="1500" u="sng">
                <a:solidFill>
                  <a:schemeClr val="hlink"/>
                </a:solidFill>
                <a:hlinkClick r:id="rId4"/>
              </a:rPr>
              <a:t>High-fidelity tablet version.</a:t>
            </a:r>
            <a:endParaRPr sz="1500"/>
          </a:p>
        </p:txBody>
      </p:sp>
      <p:pic>
        <p:nvPicPr>
          <p:cNvPr id="640" name="Google Shape;640;p85"/>
          <p:cNvPicPr preferRelativeResize="0"/>
          <p:nvPr/>
        </p:nvPicPr>
        <p:blipFill>
          <a:blip r:embed="rId5">
            <a:alphaModFix/>
          </a:blip>
          <a:stretch>
            <a:fillRect/>
          </a:stretch>
        </p:blipFill>
        <p:spPr>
          <a:xfrm>
            <a:off x="5339925" y="0"/>
            <a:ext cx="3804075" cy="50568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20"/>
          <p:cNvSpPr txBox="1"/>
          <p:nvPr>
            <p:ph type="title"/>
          </p:nvPr>
        </p:nvSpPr>
        <p:spPr>
          <a:xfrm>
            <a:off x="5299550" y="0"/>
            <a:ext cx="3319800" cy="727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500"/>
              <a:t>Government Agency screenshot</a:t>
            </a:r>
            <a:endParaRPr sz="1500"/>
          </a:p>
        </p:txBody>
      </p:sp>
      <p:sp>
        <p:nvSpPr>
          <p:cNvPr id="115" name="Google Shape;115;p20"/>
          <p:cNvSpPr txBox="1"/>
          <p:nvPr>
            <p:ph idx="1" type="body"/>
          </p:nvPr>
        </p:nvSpPr>
        <p:spPr>
          <a:xfrm>
            <a:off x="6733625" y="3869400"/>
            <a:ext cx="2103300" cy="127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100" u="sng">
                <a:solidFill>
                  <a:srgbClr val="1155CC"/>
                </a:solidFill>
                <a:hlinkClick r:id="rId3">
                  <a:extLst>
                    <a:ext uri="{A12FA001-AC4F-418D-AE19-62706E023703}">
                      <ahyp:hlinkClr val="tx"/>
                    </a:ext>
                  </a:extLst>
                </a:hlinkClick>
              </a:rPr>
              <a:t>https://www.figma.com/file/1TNIyWG23ZeenJbPy3oLmA/Screenshots-of-govt-agency?type=design&amp;node-id=1%3A3&amp;mode=design&amp;t=es3e2ZTQQ4hwlvaS-1</a:t>
            </a:r>
            <a:endParaRPr/>
          </a:p>
        </p:txBody>
      </p:sp>
      <p:sp>
        <p:nvSpPr>
          <p:cNvPr id="116" name="Google Shape;116;p20"/>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lt2"/>
                </a:solidFill>
                <a:latin typeface="Source Sans Pro"/>
                <a:ea typeface="Source Sans Pro"/>
                <a:cs typeface="Source Sans Pro"/>
                <a:sym typeface="Source Sans Pro"/>
              </a:rPr>
              <a:t>‹#›</a:t>
            </a:fld>
            <a:endParaRPr>
              <a:solidFill>
                <a:schemeClr val="lt2"/>
              </a:solidFill>
              <a:latin typeface="Source Sans Pro"/>
              <a:ea typeface="Source Sans Pro"/>
              <a:cs typeface="Source Sans Pro"/>
              <a:sym typeface="Source Sans Pro"/>
            </a:endParaRPr>
          </a:p>
        </p:txBody>
      </p:sp>
      <p:pic>
        <p:nvPicPr>
          <p:cNvPr id="117" name="Google Shape;117;p20"/>
          <p:cNvPicPr preferRelativeResize="0"/>
          <p:nvPr/>
        </p:nvPicPr>
        <p:blipFill>
          <a:blip r:embed="rId4">
            <a:alphaModFix/>
          </a:blip>
          <a:stretch>
            <a:fillRect/>
          </a:stretch>
        </p:blipFill>
        <p:spPr>
          <a:xfrm>
            <a:off x="0" y="404300"/>
            <a:ext cx="6309975" cy="462652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21"/>
          <p:cNvSpPr txBox="1"/>
          <p:nvPr>
            <p:ph type="title"/>
          </p:nvPr>
        </p:nvSpPr>
        <p:spPr>
          <a:xfrm>
            <a:off x="240825" y="2080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Wireflows</a:t>
            </a:r>
            <a:endParaRPr/>
          </a:p>
        </p:txBody>
      </p:sp>
      <p:sp>
        <p:nvSpPr>
          <p:cNvPr id="123" name="Google Shape;123;p21"/>
          <p:cNvSpPr txBox="1"/>
          <p:nvPr>
            <p:ph idx="1" type="body"/>
          </p:nvPr>
        </p:nvSpPr>
        <p:spPr>
          <a:xfrm>
            <a:off x="4986800" y="3712200"/>
            <a:ext cx="3716700" cy="11202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en" sz="1400" u="sng">
                <a:solidFill>
                  <a:schemeClr val="hlink"/>
                </a:solidFill>
                <a:hlinkClick r:id="rId3"/>
              </a:rPr>
              <a:t>https://www.figma.com/file/HI3CFSUkwCaDajRoUzbJYW/Wireframes?type=design&amp;node-id=0%3A1&amp;mode=design&amp;t=tKZBfiqGUplZw2DU-1</a:t>
            </a:r>
            <a:endParaRPr sz="1400"/>
          </a:p>
          <a:p>
            <a:pPr indent="0" lvl="0" marL="0" rtl="0" algn="l">
              <a:spcBef>
                <a:spcPts val="1200"/>
              </a:spcBef>
              <a:spcAft>
                <a:spcPts val="1200"/>
              </a:spcAft>
              <a:buNone/>
            </a:pPr>
            <a:r>
              <a:t/>
            </a:r>
            <a:endParaRPr sz="1400"/>
          </a:p>
        </p:txBody>
      </p:sp>
      <p:sp>
        <p:nvSpPr>
          <p:cNvPr id="124" name="Google Shape;124;p21"/>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lt2"/>
                </a:solidFill>
                <a:latin typeface="Source Sans Pro"/>
                <a:ea typeface="Source Sans Pro"/>
                <a:cs typeface="Source Sans Pro"/>
                <a:sym typeface="Source Sans Pro"/>
              </a:rPr>
              <a:t>‹#›</a:t>
            </a:fld>
            <a:endParaRPr>
              <a:solidFill>
                <a:schemeClr val="lt2"/>
              </a:solidFill>
              <a:latin typeface="Source Sans Pro"/>
              <a:ea typeface="Source Sans Pro"/>
              <a:cs typeface="Source Sans Pro"/>
              <a:sym typeface="Source Sans Pro"/>
            </a:endParaRPr>
          </a:p>
        </p:txBody>
      </p:sp>
      <p:pic>
        <p:nvPicPr>
          <p:cNvPr id="125" name="Google Shape;125;p21"/>
          <p:cNvPicPr preferRelativeResize="0"/>
          <p:nvPr/>
        </p:nvPicPr>
        <p:blipFill>
          <a:blip r:embed="rId4">
            <a:alphaModFix/>
          </a:blip>
          <a:stretch>
            <a:fillRect/>
          </a:stretch>
        </p:blipFill>
        <p:spPr>
          <a:xfrm>
            <a:off x="165425" y="828050"/>
            <a:ext cx="4714650" cy="3581949"/>
          </a:xfrm>
          <a:prstGeom prst="rect">
            <a:avLst/>
          </a:prstGeom>
          <a:noFill/>
          <a:ln>
            <a:noFill/>
          </a:ln>
        </p:spPr>
      </p:pic>
      <p:pic>
        <p:nvPicPr>
          <p:cNvPr id="126" name="Google Shape;126;p21"/>
          <p:cNvPicPr preferRelativeResize="0"/>
          <p:nvPr/>
        </p:nvPicPr>
        <p:blipFill>
          <a:blip r:embed="rId5">
            <a:alphaModFix/>
          </a:blip>
          <a:stretch>
            <a:fillRect/>
          </a:stretch>
        </p:blipFill>
        <p:spPr>
          <a:xfrm>
            <a:off x="5104113" y="1040175"/>
            <a:ext cx="3197363" cy="249950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lum">
  <a:themeElements>
    <a:clrScheme name="Plum">
      <a:dk1>
        <a:srgbClr val="611BB8"/>
      </a:dk1>
      <a:lt1>
        <a:srgbClr val="FFFFFF"/>
      </a:lt1>
      <a:dk2>
        <a:srgbClr val="000000"/>
      </a:dk2>
      <a:lt2>
        <a:srgbClr val="7F7F7F"/>
      </a:lt2>
      <a:accent1>
        <a:srgbClr val="333333"/>
      </a:accent1>
      <a:accent2>
        <a:srgbClr val="5E2B97"/>
      </a:accent2>
      <a:accent3>
        <a:srgbClr val="7E57C2"/>
      </a:accent3>
      <a:accent4>
        <a:srgbClr val="C77025"/>
      </a:accent4>
      <a:accent5>
        <a:srgbClr val="009688"/>
      </a:accent5>
      <a:accent6>
        <a:srgbClr val="FFD600"/>
      </a:accent6>
      <a:hlink>
        <a:srgbClr val="009688"/>
      </a:hlink>
      <a:folHlink>
        <a:srgbClr val="00968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